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3"/>
  </p:sldMasterIdLst>
  <p:notesMasterIdLst>
    <p:notesMasterId r:id="rId5"/>
  </p:notesMasterIdLst>
  <p:sldIdLst>
    <p:sldId id="256" r:id="rId4"/>
    <p:sldId id="258" r:id="rId6"/>
    <p:sldId id="259" r:id="rId7"/>
    <p:sldId id="260" r:id="rId8"/>
    <p:sldId id="274" r:id="rId9"/>
    <p:sldId id="275" r:id="rId10"/>
    <p:sldId id="276" r:id="rId11"/>
    <p:sldId id="277" r:id="rId12"/>
    <p:sldId id="283" r:id="rId13"/>
    <p:sldId id="261" r:id="rId14"/>
    <p:sldId id="262" r:id="rId15"/>
    <p:sldId id="280" r:id="rId16"/>
    <p:sldId id="263" r:id="rId17"/>
    <p:sldId id="281" r:id="rId18"/>
    <p:sldId id="264" r:id="rId19"/>
    <p:sldId id="282" r:id="rId20"/>
    <p:sldId id="265" r:id="rId21"/>
    <p:sldId id="284" r:id="rId22"/>
    <p:sldId id="272" r:id="rId23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2.pn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14350" y="4090988"/>
            <a:ext cx="1943100" cy="552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
</a:t>
            </a:r>
            <a:endParaRPr lang="en-US" sz="1400" dirty="0"/>
          </a:p>
        </p:txBody>
      </p:sp>
      <p:pic>
        <p:nvPicPr>
          <p:cNvPr id="11" name="图片 10" descr="未标题-2222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437640"/>
            <a:ext cx="7801610" cy="1176020"/>
          </a:xfrm>
          <a:prstGeom prst="rect">
            <a:avLst/>
          </a:prstGeom>
        </p:spPr>
      </p:pic>
      <p:pic>
        <p:nvPicPr>
          <p:cNvPr id="14" name="图片 13" descr="未标题-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020" y="177165"/>
            <a:ext cx="1424940" cy="5251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（二）文献代查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325755" y="1450340"/>
            <a:ext cx="3296285" cy="34531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457200" algn="l">
              <a:lnSpc>
                <a:spcPct val="150000"/>
              </a:lnSpc>
              <a:buSzPct val="100000"/>
              <a:buNone/>
            </a:pPr>
            <a:r>
              <a:rPr lang="en-US" sz="168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当学术搜索无法满足需求时，用户可使用“文献代查”功能获取文献，根据文献类型填写相应的文献信息并提交申请。提交后，用户可在「个人中心」的「文献清单」中实时查看代查进度及相关状态更新。</a:t>
            </a:r>
            <a:endParaRPr lang="en-US" sz="1680" dirty="0"/>
          </a:p>
        </p:txBody>
      </p:sp>
      <p:pic>
        <p:nvPicPr>
          <p:cNvPr id="13" name="图片 13" descr="微信图片_20250228194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705" y="1643063"/>
            <a:ext cx="52628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（三）AI工具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318770" y="1719580"/>
            <a:ext cx="2845435" cy="26181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68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1.平台提供AI工具，涵盖多种AI应用场景，分类清晰明确，用户可根据需求在左侧分类导航中选择不同工具类别，快速定位所需功能。</a:t>
            </a:r>
            <a:endParaRPr lang="en-US" sz="1680" dirty="0"/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680" dirty="0"/>
          </a:p>
        </p:txBody>
      </p:sp>
      <p:pic>
        <p:nvPicPr>
          <p:cNvPr id="14" name="图片 14" descr="微信图片_20250228194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719263"/>
            <a:ext cx="52628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（三）AI工具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318770" y="1719580"/>
            <a:ext cx="2845435" cy="26181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68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2.可以根据关键词对工具进行检索。</a:t>
            </a:r>
            <a:endParaRPr lang="en-US" sz="1680" dirty="0">
              <a:solidFill>
                <a:srgbClr val="646464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17" name="图片 17" descr="微信图片_20250228194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710" y="1719263"/>
            <a:ext cx="52628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（四）数据库集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442595" y="1802765"/>
            <a:ext cx="2816225" cy="221805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68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1. 可以根据学科、语种、字母顺序进行筛选。</a:t>
            </a:r>
            <a:endParaRPr lang="en-US" sz="1680" dirty="0"/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680" dirty="0"/>
          </a:p>
        </p:txBody>
      </p:sp>
      <p:pic>
        <p:nvPicPr>
          <p:cNvPr id="15" name="图片 15" descr="微信图片_20250228194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10" y="1802448"/>
            <a:ext cx="52628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（四）数据库集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442595" y="1802765"/>
            <a:ext cx="2816225" cy="221805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68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2.可查看数据库详细信息。</a:t>
            </a:r>
            <a:endParaRPr lang="en-US" sz="1680" dirty="0">
              <a:solidFill>
                <a:srgbClr val="646464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18" name="图片 18" descr="微信图片_20250228194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45" y="1676718"/>
            <a:ext cx="52628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（五）AI助手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325755" y="1304925"/>
            <a:ext cx="3077845" cy="34531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68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1.基于先进的AI大模型技术打造的AI助手，为师生提供全面、高效的学术和学习支持。主要功能包括：学术问答、中英文学术翻译、中英文学术润色等。</a:t>
            </a:r>
            <a:endParaRPr lang="en-US" sz="1680" dirty="0"/>
          </a:p>
        </p:txBody>
      </p:sp>
      <p:pic>
        <p:nvPicPr>
          <p:cNvPr id="19" name="图片 19" descr="微信图片_2025022819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30" y="1304608"/>
            <a:ext cx="5262880" cy="31896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（五）AI助手</a:t>
            </a:r>
            <a:endParaRPr lang="en-US" sz="2695" dirty="0"/>
          </a:p>
        </p:txBody>
      </p:sp>
      <p:pic>
        <p:nvPicPr>
          <p:cNvPr id="20" name="图片 20" descr="微信图片_202502281945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60" y="1354773"/>
            <a:ext cx="5262880" cy="31896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6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（六）个人中心及文献中心</a:t>
            </a:r>
            <a:endParaRPr lang="en-US" sz="2660" dirty="0"/>
          </a:p>
        </p:txBody>
      </p:sp>
      <p:sp>
        <p:nvSpPr>
          <p:cNvPr id="4" name="Text 1"/>
          <p:cNvSpPr/>
          <p:nvPr/>
        </p:nvSpPr>
        <p:spPr>
          <a:xfrm>
            <a:off x="412750" y="1357630"/>
            <a:ext cx="2700020" cy="34531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68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1.可以查看个人信息以及个人相关的记录。</a:t>
            </a:r>
            <a:endParaRPr lang="en-US" sz="1680" dirty="0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30" y="1501140"/>
            <a:ext cx="5261610" cy="316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6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（六）个人中心及文献中心</a:t>
            </a:r>
            <a:endParaRPr lang="en-US" sz="2660" dirty="0"/>
          </a:p>
        </p:txBody>
      </p:sp>
      <p:pic>
        <p:nvPicPr>
          <p:cNvPr id="21" name="图片 21" descr="微信图片_202502281946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1235075"/>
            <a:ext cx="5692775" cy="34359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687320" y="2182495"/>
            <a:ext cx="3769360" cy="77851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谢谢观看</a:t>
            </a:r>
            <a:endParaRPr lang="zh-CN" altLang="en-US" sz="4800" b="1" dirty="0">
              <a:solidFill>
                <a:srgbClr val="FFFFF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981710" y="1919605"/>
            <a:ext cx="5101590" cy="13049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zh-CN" altLang="en-US" sz="4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一、</a:t>
            </a:r>
            <a:r>
              <a:rPr lang="en-US" sz="4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网页版使用说明</a:t>
            </a:r>
            <a:endParaRPr lang="en-US" sz="4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6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网页版使用说明</a:t>
            </a:r>
            <a:endParaRPr lang="en-US" sz="2660" dirty="0"/>
          </a:p>
        </p:txBody>
      </p:sp>
      <p:sp>
        <p:nvSpPr>
          <p:cNvPr id="4" name="Text 1"/>
          <p:cNvSpPr/>
          <p:nvPr/>
        </p:nvSpPr>
        <p:spPr>
          <a:xfrm>
            <a:off x="762000" y="1304925"/>
            <a:ext cx="7715250" cy="34528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（一）学术搜索</a:t>
            </a:r>
            <a:endParaRPr lang="en-US" sz="1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（二）文献代查</a:t>
            </a:r>
            <a:endParaRPr lang="en-US" sz="1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（三）AI工具</a:t>
            </a:r>
            <a:endParaRPr lang="en-US" sz="1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（四）数据库集</a:t>
            </a:r>
            <a:endParaRPr lang="en-US" sz="1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（五）AI助手</a:t>
            </a:r>
            <a:endParaRPr lang="en-US" sz="1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（六）个人中心及文献中心</a:t>
            </a:r>
            <a:endParaRPr lang="en-US" sz="1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（一）学术搜索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494030" y="1733550"/>
            <a:ext cx="2284095" cy="2284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40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1.平台界面简洁直观，用户可在首页检索框直接输入关键词，实现快速高效的文献检索。</a:t>
            </a:r>
            <a:endParaRPr lang="en-US" sz="1400" dirty="0"/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400" dirty="0"/>
          </a:p>
        </p:txBody>
      </p:sp>
      <p:pic>
        <p:nvPicPr>
          <p:cNvPr id="6" name="图片 6" descr="微信图片_202502281939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85" y="1733233"/>
            <a:ext cx="5519420" cy="2590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（一）学术搜索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494030" y="1733550"/>
            <a:ext cx="2284095" cy="2284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40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2.平台支持按年份、全文、出版社二次筛选，可按时间、相关性排序。英文文献题名自动翻译，双语显示。可查看文献所有版本、相关文章及被引量，助力高效研究。</a:t>
            </a:r>
            <a:endParaRPr lang="en-US" sz="1400" dirty="0">
              <a:solidFill>
                <a:srgbClr val="646464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7" name="图片 7" descr="微信图片_20250228193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65" y="1733550"/>
            <a:ext cx="5515610" cy="2588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（一）学术搜索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494030" y="1733550"/>
            <a:ext cx="2284095" cy="2284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400" dirty="0">
                <a:solidFill>
                  <a:srgbClr val="646464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3.平台支持高级检索功能，用户可通过标题、作者、年份、关键词等字段进行精准检索，快速定位所需文献。</a:t>
            </a:r>
            <a:endParaRPr lang="en-US" sz="1400" dirty="0">
              <a:solidFill>
                <a:srgbClr val="646464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8" name="图片 8" descr="微信图片_20250228194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75" y="1733233"/>
            <a:ext cx="526288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（一）学术搜索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494030" y="1733550"/>
            <a:ext cx="2284095" cy="2284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400" dirty="0"/>
              <a:t>4.点击“下载全文”即可跳转到第三方进行下载PDF。</a:t>
            </a:r>
            <a:endParaRPr lang="en-US" sz="1400" dirty="0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760" y="1486535"/>
            <a:ext cx="5055235" cy="3083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（一）学术搜索</a:t>
            </a:r>
            <a:endParaRPr lang="en-US" sz="2695" dirty="0"/>
          </a:p>
        </p:txBody>
      </p:sp>
      <p:sp>
        <p:nvSpPr>
          <p:cNvPr id="4" name="Text 1"/>
          <p:cNvSpPr/>
          <p:nvPr/>
        </p:nvSpPr>
        <p:spPr>
          <a:xfrm>
            <a:off x="601980" y="1609725"/>
            <a:ext cx="2625090" cy="25882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400" dirty="0"/>
              <a:t>5.对于无法直接下载的文献，用户可点击“申请全文”按钮，申请提交后，用户可在「个人中心」的「文献清单」中查看进度，或关注「消息中心」的通知，及时查看结果。</a:t>
            </a:r>
            <a:endParaRPr lang="en-US" sz="1400" dirty="0"/>
          </a:p>
        </p:txBody>
      </p:sp>
      <p:pic>
        <p:nvPicPr>
          <p:cNvPr id="9" name="图片 9" descr="微信图片_20250228194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1609725"/>
            <a:ext cx="5415915" cy="2541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214312"/>
            <a:ext cx="6316028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95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（一）学术搜索</a:t>
            </a:r>
            <a:endParaRPr lang="en-US" sz="2695" dirty="0"/>
          </a:p>
        </p:txBody>
      </p:sp>
      <p:pic>
        <p:nvPicPr>
          <p:cNvPr id="10" name="图片 10" descr="微信图片_20250228194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609090"/>
            <a:ext cx="6363335" cy="2986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演示</Application>
  <PresentationFormat>On-screen Show (16:9)</PresentationFormat>
  <Paragraphs>72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Noto Sans SC</vt:lpstr>
      <vt:lpstr>Noto Sans SC</vt:lpstr>
      <vt:lpstr>微软雅黑</vt:lpstr>
      <vt:lpstr>Calibri</vt:lpstr>
      <vt:lpstr>Arial Unicode MS</vt:lpstr>
      <vt:lpstr>等线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智博文献服务平台</dc:title>
  <dc:creator/>
  <cp:lastModifiedBy>Wyb</cp:lastModifiedBy>
  <cp:revision>3</cp:revision>
  <dcterms:created xsi:type="dcterms:W3CDTF">2025-03-10T06:26:00Z</dcterms:created>
  <dcterms:modified xsi:type="dcterms:W3CDTF">2025-04-29T05:52:47Z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5980E1EAED184728904161549A6CDF56_12</vt:lpwstr>
  </property>
  <property fmtid="{D5CDD505-2E9C-101B-9397-08002B2CF9AE}" pid="3" name="KSOProductBuildVer">
    <vt:lpwstr>2052-12.1.0.20784</vt:lpwstr>
  </property>
</Properties>
</file>