
<file path=[Content_Types].xml><?xml version="1.0" encoding="utf-8"?>
<Types xmlns="http://schemas.openxmlformats.org/package/2006/content-types">
  <Default Extension="png" ContentType="image/png"/>
  <Default Extension="jpeg" ContentType="image/jpeg"/>
  <Default Extension="JPG" ContentType="image/.jp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13.svg" ContentType="image/svg+xml"/>
  <Override PartName="/ppt/media/image83.svg" ContentType="image/svg+xml"/>
  <Override PartName="/ppt/media/image85.svg" ContentType="image/svg+xml"/>
  <Override PartName="/ppt/media/image87.svg" ContentType="image/svg+xml"/>
  <Override PartName="/ppt/media/image89.svg" ContentType="image/svg+xml"/>
  <Override PartName="/ppt/media/image91.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sldIdLst>
    <p:sldId id="262" r:id="rId3"/>
    <p:sldId id="303" r:id="rId4"/>
    <p:sldId id="395" r:id="rId5"/>
    <p:sldId id="349" r:id="rId6"/>
    <p:sldId id="348" r:id="rId7"/>
    <p:sldId id="350" r:id="rId8"/>
    <p:sldId id="425" r:id="rId9"/>
    <p:sldId id="392" r:id="rId10"/>
    <p:sldId id="316" r:id="rId11"/>
    <p:sldId id="351" r:id="rId12"/>
    <p:sldId id="400" r:id="rId13"/>
    <p:sldId id="428" r:id="rId14"/>
    <p:sldId id="429" r:id="rId15"/>
    <p:sldId id="355" r:id="rId16"/>
    <p:sldId id="436" r:id="rId17"/>
    <p:sldId id="432" r:id="rId18"/>
    <p:sldId id="360" r:id="rId19"/>
    <p:sldId id="372" r:id="rId20"/>
    <p:sldId id="373" r:id="rId21"/>
    <p:sldId id="374" r:id="rId22"/>
    <p:sldId id="376" r:id="rId23"/>
    <p:sldId id="393" r:id="rId24"/>
    <p:sldId id="362" r:id="rId25"/>
    <p:sldId id="363" r:id="rId26"/>
    <p:sldId id="377" r:id="rId27"/>
    <p:sldId id="399" r:id="rId28"/>
    <p:sldId id="386" r:id="rId29"/>
    <p:sldId id="390" r:id="rId30"/>
    <p:sldId id="437" r:id="rId31"/>
    <p:sldId id="389" r:id="rId32"/>
    <p:sldId id="381" r:id="rId33"/>
    <p:sldId id="382" r:id="rId34"/>
    <p:sldId id="383" r:id="rId35"/>
    <p:sldId id="394" r:id="rId37"/>
    <p:sldId id="418" r:id="rId38"/>
    <p:sldId id="419" r:id="rId39"/>
    <p:sldId id="315" r:id="rId4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76"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微软用户" initials="微软用户" lastIdx="0" clrIdx="0"/>
  <p:cmAuthor id="2" name="未知用户93" initials="" lastIdx="0" clrIdx="1"/>
  <p:cmAuthor id="3" name="chenhaitao" initials="c" lastIdx="0" clrIdx="2"/>
  <p:cmAuthor id="4" name="未知用户90" initials="" lastIdx="0" clrIdx="3"/>
  <p:cmAuthor id="5" name="Hongyan" initials="H" lastIdx="0" clrIdx="4"/>
  <p:cmAuthor id="6" name="未知用户91" initials="" lastIdx="0" clrIdx="5"/>
  <p:cmAuthor id="7" name="kelly" initials="k" lastIdx="0" clrIdx="6"/>
  <p:cmAuthor id="8" name="未知用户92" initials="" lastIdx="0" clrIdx="7"/>
  <p:cmAuthor id="9" name="rose" initials="rose" lastIdx="0" clrIdx="8"/>
  <p:cmAuthor id="10" name="未知用户74" initials="" lastIdx="0" clrIdx="9"/>
  <p:cmAuthor id="11" name="CaiSen" initials="C" lastIdx="0" clrIdx="10"/>
  <p:cmAuthor id="12" name="未知用户75" initials="" lastIdx="0" clrIdx="11"/>
  <p:cmAuthor id="13" name="zq" initials="z" lastIdx="0" clrIdx="12"/>
  <p:cmAuthor id="14" name="未知用户76" initials="" lastIdx="0" clrIdx="13"/>
  <p:cmAuthor id="15" name="WU" initials="W" lastIdx="0" clrIdx="14"/>
  <p:cmAuthor id="16" name="未知用户77" initials="" lastIdx="0" clrIdx="15"/>
  <p:cmAuthor id="17" name="Microsoft 帐户" initials="M帐" lastIdx="0" clrIdx="16"/>
  <p:cmAuthor id="18" name="未知用户78" initials="" lastIdx="0" clrIdx="17"/>
  <p:cmAuthor id="19" name="junh" initials="j" lastIdx="0" clrIdx="18"/>
  <p:cmAuthor id="20" name="未知用户79" initials="" lastIdx="0" clrIdx="19"/>
  <p:cmAuthor id="21" name="1" initials="1" lastIdx="0" clrIdx="20"/>
  <p:cmAuthor id="22" name="未知用户80" initials="" lastIdx="0" clrIdx="21"/>
  <p:cmAuthor id="23" name="张云芸" initials="张" lastIdx="0" clrIdx="22"/>
  <p:cmAuthor id="24" name="Harry xu" initials="" lastIdx="0" clrIdx="23"/>
  <p:cmAuthor id="25" name="davidchan" initials="d" lastIdx="0" clrIdx="24"/>
  <p:cmAuthor id="26" name="86176" initials="8" lastIdx="0" clrIdx="25"/>
  <p:cmAuthor id="27" name="xht" initials="x" lastIdx="0" clrIdx="26"/>
  <p:cmAuthor id="28" name="hw" initials="hw" lastIdx="0" clrIdx="27"/>
  <p:cmAuthor id="29" name="gujun" initials="g" lastIdx="0" clrIdx="28"/>
  <p:cmAuthor id="30" name="未知用户111" initials="未" lastIdx="0" clrIdx="29"/>
  <p:cmAuthor id="31" name="liuqi" initials="l" lastIdx="0" clrIdx="30"/>
  <p:cmAuthor id="32" name="HP" initials="H" lastIdx="0" clrIdx="31"/>
  <p:cmAuthor id="33" name="chenbo01" initials="c" lastIdx="0" clrIdx="32"/>
  <p:cmAuthor id="34" name="空" initials="空" lastIdx="0" clrIdx="33"/>
  <p:cmAuthor id="35" name="zfxm" initials="z" lastIdx="0" clrIdx="34"/>
  <p:cmAuthor id="36" name="Boo" initials="B" lastIdx="0" clrIdx="35"/>
  <p:cmAuthor id="37" name="10078380" initials="1" lastIdx="0" clrIdx="36"/>
  <p:cmAuthor id="38" name="李姣姣" initials="李" lastIdx="0" clrIdx="37"/>
  <p:cmAuthor id="39" name="00035181" initials="0" lastIdx="0" clrIdx="38"/>
  <p:cmAuthor id="40" name="虹" initials="虹" lastIdx="0" clrIdx="39"/>
  <p:cmAuthor id="41" name="张燕" initials="张" lastIdx="0" clrIdx="40"/>
  <p:cmAuthor id="42" name="齐晓军" initials="齐" lastIdx="0" clrIdx="41"/>
  <p:cmAuthor id="43" name="Saku Uchikawa" initials="S" lastIdx="0" clrIdx="42"/>
  <p:cmAuthor id="44" name="Xiaosu Wang" initials="XW" lastIdx="0" clrIdx="43"/>
  <p:cmAuthor id="45" name="10066351" initials="1" lastIdx="0" clrIdx="44"/>
  <p:cmAuthor id="46" name="653496265@qq.com" initials="6" lastIdx="0" clrIdx="45"/>
  <p:cmAuthor id="47" name="ThinkPad" initials="T" lastIdx="0" clrIdx="46"/>
  <p:cmAuthor id="48" name="273679546@qq.com" initials="2" lastIdx="0" clrIdx="47"/>
  <p:cmAuthor id="49" name="Ting" initials="T" lastIdx="0" clrIdx="48"/>
  <p:cmAuthor id="50" name="Lilifang (Sophie, BNC)" initials="L(B" lastIdx="0" clrIdx="49"/>
  <p:cmAuthor id="51" name="fei Ren" initials="fR" lastIdx="0" clrIdx="50"/>
  <p:cmAuthor id="52" name="武颖超" initials="武" lastIdx="0" clrIdx="51"/>
  <p:cmAuthor id="53" name="未知用户21" initials="未知用户21" lastIdx="0" clrIdx="52"/>
  <p:cmAuthor id="54" name="康乾妈妈" initials="康" lastIdx="0" clrIdx="53"/>
  <p:cmAuthor id="55" name="未知用户22" initials="未知用户22" lastIdx="0" clrIdx="54"/>
  <p:cmAuthor id="56" name="李国战" initials="李" lastIdx="0" clrIdx="55"/>
  <p:cmAuthor id="57" name="未知用户23" initials="未知用户23" lastIdx="0" clrIdx="56"/>
  <p:cmAuthor id="58" name="CNKI" initials="ZH" lastIdx="0" clrIdx="57"/>
  <p:cmAuthor id="59" name="未知用户24" initials="未知用户24" lastIdx="0" clrIdx="58"/>
  <p:cmAuthor id="60" name="hanwen" initials="h" lastIdx="0" clrIdx="59"/>
  <p:cmAuthor id="61" name="未知用户25" initials="未知用户25" lastIdx="0" clrIdx="60"/>
  <p:cmAuthor id="62" name="姜伟光" initials="姜" lastIdx="0" clrIdx="61"/>
  <p:cmAuthor id="63" name="未知用户26" initials="未知用户26" lastIdx="0" clrIdx="62"/>
  <p:cmAuthor id="64" name="殷格非" initials="殷" lastIdx="0" clrIdx="63"/>
  <p:cmAuthor id="65" name="未知用户107" initials="" lastIdx="0" clrIdx="64"/>
  <p:cmAuthor id="66" name="未知用户27" initials="未知用户27" lastIdx="0" clrIdx="65"/>
  <p:cmAuthor id="67" name="z r" initials="zr" lastIdx="0" clrIdx="66"/>
  <p:cmAuthor id="68" name="张艳丽" initials="张" lastIdx="0" clrIdx="67"/>
  <p:cmAuthor id="69" name="未知用户28" initials="未知用户28" lastIdx="0" clrIdx="68"/>
  <p:cmAuthor id="70" name="8310" initials="8" lastIdx="0" clrIdx="69"/>
  <p:cmAuthor id="71" name="w" initials="W" lastIdx="0" clrIdx="70"/>
  <p:cmAuthor id="72" name="未知用户6" initials="未知用户6" lastIdx="0" clrIdx="71"/>
  <p:cmAuthor id="73" name="Aqf" initials="A" lastIdx="0" clrIdx="72"/>
  <p:cmAuthor id="74" name="Renw" initials="R" lastIdx="0" clrIdx="73"/>
  <p:cmAuthor id="75" name="XUWEI" initials="X" lastIdx="0" clrIdx="74"/>
  <p:cmAuthor id="76" name="益 欣妍" initials="益" lastIdx="0" clrIdx="75"/>
  <p:cmAuthor id="77" name="仉 凯" initials="仉" lastIdx="0" clrIdx="76"/>
  <p:cmAuthor id="78" name="龙时富" initials="龙时富" lastIdx="0" clrIdx="77"/>
  <p:cmAuthor id="79" name="安 宝来" initials="安" lastIdx="0" clrIdx="78"/>
  <p:cmAuthor id="80" name="未知用户4" initials="未知用户4" lastIdx="0" clrIdx="79"/>
  <p:cmAuthor id="81" name="R480" initials="R" lastIdx="0" clrIdx="80"/>
  <p:cmAuthor id="82" name="FYB" initials="F" lastIdx="0" clrIdx="81"/>
  <p:cmAuthor id="83" name="未知用户34" initials="未知用户34" lastIdx="0" clrIdx="82"/>
  <p:cmAuthor id="84" name="xbany" initials="x" lastIdx="0" clrIdx="83"/>
  <p:cmAuthor id="85" name="12506" initials="1" lastIdx="0" clrIdx="84"/>
  <p:cmAuthor id="86" name="张兰" initials="张" lastIdx="0" clrIdx="85"/>
  <p:cmAuthor id="87" name="未知用户35" initials="未" lastIdx="0" clrIdx="86"/>
  <p:cmAuthor id="88" name="landy1125@outlook.com" initials="l" lastIdx="0" clrIdx="87"/>
  <p:cmAuthor id="89" name="hm" initials="h" lastIdx="0" clrIdx="88"/>
  <p:cmAuthor id="90" name="zengkaiwen" initials="z" lastIdx="0" clrIdx="89"/>
  <p:cmAuthor id="91" name="ZJK" initials="Z" lastIdx="0" clrIdx="90"/>
  <p:cmAuthor id="92" name="hxx" initials="h" lastIdx="0" clrIdx="91"/>
  <p:cmAuthor id="93" name="10308000" initials="1" lastIdx="0" clrIdx="92"/>
  <p:cmAuthor id="94" name="gt" initials="g" lastIdx="0" clrIdx="93"/>
  <p:cmAuthor id="95" name="作者" initials="A" lastIdx="0" clrIdx="94"/>
  <p:cmAuthor id="96" name="person" initials="p" lastIdx="0" clrIdx="95"/>
  <p:cmAuthor id="97" name="meng_" initials="m" lastIdx="0" clrIdx="96"/>
  <p:cmAuthor id="98" name="未知用户17" initials="未知用户17" lastIdx="0" clrIdx="97"/>
  <p:cmAuthor id="99" name="Administrator" initials="A" lastIdx="0" clrIdx="98"/>
  <p:cmAuthor id="100" name="邢 术锋" initials="邢" lastIdx="0" clrIdx="99"/>
  <p:cmAuthor id="101" name="86157" initials="8" lastIdx="0" clrIdx="100"/>
  <p:cmAuthor id="102" name="455820239" initials="4" lastIdx="0" clrIdx="101"/>
  <p:cmAuthor id="103" name="duanfh" initials="d" lastIdx="0" clrIdx="102"/>
  <p:cmAuthor id="104" name="未知用户5" initials="" lastIdx="0" clrIdx="103"/>
  <p:cmAuthor id="105" name="未知的使用者82" initials="" lastIdx="0" clrIdx="104"/>
  <p:cmAuthor id="106" name="未知用户18" initials="" lastIdx="0" clrIdx="105"/>
  <p:cmAuthor id="107" name="caiyun" initials="cy" lastIdx="0" clrIdx="106"/>
  <p:cmAuthor id="108" name="lirenem" initials="l" lastIdx="0" clrIdx="107"/>
  <p:cmAuthor id="109" name="沈霄雷" initials="沈" lastIdx="0" clrIdx="108"/>
  <p:cmAuthor id="110" name="lyx" initials="l" lastIdx="0" clrIdx="109"/>
  <p:cmAuthor id="111" name="未知的使用者83" initials="" lastIdx="0" clrIdx="110"/>
  <p:cmAuthor id="112" name="未知的使用者118" initials="" lastIdx="0" clrIdx="111"/>
  <p:cmAuthor id="113" name="歌德梦紫" initials="歌" lastIdx="0" clrIdx="112"/>
  <p:cmAuthor id="114" name="未知的使用者84" initials="" lastIdx="0" clrIdx="113"/>
  <p:cmAuthor id="115" name="未知的使用者70" initials="" lastIdx="0" clrIdx="114"/>
  <p:cmAuthor id="116" name="未知的使用者85" initials="" lastIdx="0" clrIdx="115"/>
  <p:cmAuthor id="117" name="未知的使用者40" initials="" lastIdx="0" clrIdx="116"/>
  <p:cmAuthor id="118" name="未知的使用者87" initials="" lastIdx="0" clrIdx="117"/>
  <p:cmAuthor id="119" name="曾红" initials="" lastIdx="0" clrIdx="118"/>
  <p:cmAuthor id="120" name="未知的使用者90" initials="" lastIdx="0" clrIdx="119"/>
  <p:cmAuthor id="121" name="未知的使用者29" initials="" lastIdx="0" clrIdx="120"/>
  <p:cmAuthor id="122" name="WPS_1679281038" initials="W" lastIdx="0" clrIdx="121"/>
  <p:cmAuthor id="123" name="未知的使用者91" initials="" lastIdx="0" clrIdx="122"/>
  <p:cmAuthor id="124" name="未知的使用者98" initials="" lastIdx="0" clrIdx="123"/>
  <p:cmAuthor id="125" name="CHRISYU" initials="" lastIdx="0" clrIdx="124"/>
  <p:cmAuthor id="126" name="未知的使用者113" initials="" lastIdx="0" clrIdx="125"/>
  <p:cmAuthor id="127" name="liucunri" initials="" lastIdx="0" clrIdx="126"/>
  <p:cmAuthor id="128" name="未知用户9" initials="" lastIdx="0" clrIdx="127"/>
  <p:cmAuthor id="129" name="Unknown User48" initials="" lastIdx="0" clrIdx="128"/>
  <p:cmAuthor id="130" name="未知用户103" initials="" lastIdx="0" clrIdx="129"/>
  <p:cmAuthor id="131" name="Unknown User52" initials="" lastIdx="0" clrIdx="130"/>
  <p:cmAuthor id="132" name="未知的使用者42" initials="" lastIdx="0" clrIdx="131"/>
  <p:cmAuthor id="133" name="Unknown User50" initials="" lastIdx="0" clrIdx="132"/>
  <p:cmAuthor id="134" name="未知的使用者120" initials="" lastIdx="0" clrIdx="133"/>
  <p:cmAuthor id="135" name="px" initials="" lastIdx="0" clrIdx="134"/>
  <p:cmAuthor id="136" name="sjx" initials="s" lastIdx="0" clrIdx="135"/>
  <p:cmAuthor id="137" name="罗芬" initials="罗芬" lastIdx="0" clrIdx="136"/>
  <p:cmAuthor id="138" name="易超" initials="易超" lastIdx="0" clrIdx="137"/>
  <p:cmAuthor id="139" name="ida" initials="i" lastIdx="0" clrIdx="138"/>
  <p:cmAuthor id="140" name="未知的使用者73" initials="" lastIdx="0" clrIdx="139"/>
  <p:cmAuthor id="141" name="未知的使用者24" initials="" lastIdx="0" clrIdx="140"/>
  <p:cmAuthor id="142" name="未知用户16" initials="" lastIdx="0" clrIdx="141"/>
  <p:cmAuthor id="143" name="Mary Feil-Jacobs" initials="" lastIdx="0" clrIdx="142"/>
  <p:cmAuthor id="144" name="LiuHui" initials="" lastIdx="0" clrIdx="143"/>
  <p:cmAuthor id="145" name="未知的使用者45" initials="" lastIdx="0" clrIdx="144"/>
  <p:cmAuthor id="146" name="王鹏凯" initials="" lastIdx="0" clrIdx="145"/>
  <p:cmAuthor id="147" name="未知用户104" initials="" lastIdx="0" clrIdx="146"/>
  <p:cmAuthor id="148" name="未知的使用者10" initials="" lastIdx="0" clrIdx="147"/>
  <p:cmAuthor id="149" name="未知的使用者93" initials="" lastIdx="0" clrIdx="148"/>
  <p:cmAuthor id="150" name="LeeElva" initials="" lastIdx="0" clrIdx="149"/>
  <p:cmAuthor id="151" name="未知用户99" initials="" lastIdx="0" clrIdx="150"/>
  <p:cmAuthor id="152" name="未知的使用者34" initials="" lastIdx="0" clrIdx="151"/>
  <p:cmAuthor id="153" name="未知的使用者115" initials="" lastIdx="0" clrIdx="152"/>
  <p:cmAuthor id="154" name="未知用户57" initials="" lastIdx="0" clrIdx="153"/>
  <p:cmAuthor id="155" name="lianghb" initials="" lastIdx="0" clrIdx="154"/>
  <p:cmAuthor id="156" name="Deanna Schuler (Bookey Consulting)" initials="" lastIdx="0" clrIdx="155"/>
  <p:cmAuthor id="157" name="未知的使用者57" initials="" lastIdx="0" clrIdx="156"/>
  <p:cmAuthor id="158" name="未知的使用者16" initials="" lastIdx="0" clrIdx="157"/>
  <p:cmAuthor id="159" name="未知的使用者35" initials="" lastIdx="0" clrIdx="158"/>
  <p:cmAuthor id="160" name="未知用户102" initials="" lastIdx="0" clrIdx="159"/>
  <p:cmAuthor id="161" name="maxine" initials="" lastIdx="0" clrIdx="160"/>
  <p:cmAuthor id="162" name="未知的使用者121" initials="" lastIdx="0" clrIdx="161"/>
  <p:cmAuthor id="163" name="未知的使用者12" initials="" lastIdx="0" clrIdx="162"/>
  <p:cmAuthor id="164" name="周元元" initials="" lastIdx="0" clrIdx="163"/>
  <p:cmAuthor id="165" name="未知的使用者27" initials="" lastIdx="0" clrIdx="164"/>
  <p:cmAuthor id="166" name="未知的使用者30" initials="" lastIdx="0" clrIdx="165"/>
  <p:cmAuthor id="167" name="未知的使用者53" initials="" lastIdx="0" clrIdx="166"/>
  <p:cmAuthor id="168" name="未知用户58" initials="" lastIdx="0" clrIdx="167"/>
  <p:cmAuthor id="169" name="未知的使用者25" initials="" lastIdx="0" clrIdx="168"/>
  <p:cmAuthor id="170" name="liupeng" initials="" lastIdx="0" clrIdx="169"/>
  <p:cmAuthor id="171" name="AbuSina" initials="" lastIdx="0" clrIdx="170"/>
  <p:cmAuthor id="172" name="hl sun" initials="" lastIdx="0" clrIdx="171"/>
  <p:cmAuthor id="173" name="未知的使用者94" initials="" lastIdx="0" clrIdx="172"/>
  <p:cmAuthor id="174" name="未知用户66" initials="" lastIdx="0" clrIdx="173"/>
  <p:cmAuthor id="175" name="未知用户19" initials="" lastIdx="0" clrIdx="174"/>
  <p:cmAuthor id="176" name="周宏達JerryChou" initials="" lastIdx="0" clrIdx="175"/>
  <p:cmAuthor id="177" name="未知用户7" initials="" lastIdx="0" clrIdx="176"/>
  <p:cmAuthor id="178" name="未知的使用者56" initials="" lastIdx="0" clrIdx="177"/>
  <p:cmAuthor id="179" name="未知的使用者119" initials="" lastIdx="0" clrIdx="178"/>
  <p:cmAuthor id="180" name="未知用户59" initials="" lastIdx="0" clrIdx="179"/>
  <p:cmAuthor id="181" name="未知的使用者22" initials="" lastIdx="0" clrIdx="180"/>
  <p:cmAuthor id="182" name="未知的使用者103" initials="" lastIdx="0" clrIdx="181"/>
  <p:cmAuthor id="183" name="Wenwen" initials="" lastIdx="0" clrIdx="182"/>
  <p:cmAuthor id="184" name="未知的使用者117" initials="" lastIdx="0" clrIdx="183"/>
  <p:cmAuthor id="185" name="未知的使用者33" initials="" lastIdx="0" clrIdx="184"/>
  <p:cmAuthor id="186" name="未知的使用者28" initials="" lastIdx="0" clrIdx="185"/>
  <p:cmAuthor id="187" name="未知用户67" initials="" lastIdx="0" clrIdx="186"/>
  <p:cmAuthor id="188" name="未知用户114" initials="" lastIdx="0" clrIdx="187"/>
  <p:cmAuthor id="189" name="未知的使用者67" initials="" lastIdx="0" clrIdx="188"/>
  <p:cmAuthor id="190" name="未知的使用者46" initials="" lastIdx="0" clrIdx="189"/>
  <p:cmAuthor id="191" name="未知的使用者26" initials="" lastIdx="0" clrIdx="190"/>
  <p:cmAuthor id="192" name="未知的使用者43" initials="" lastIdx="0" clrIdx="191"/>
  <p:cmAuthor id="193" name="未知的使用者9" initials="" lastIdx="0" clrIdx="192"/>
  <p:cmAuthor id="194" name="未知用户62" initials="" lastIdx="0" clrIdx="193"/>
  <p:cmAuthor id="195" name="yuanzh" initials="" lastIdx="0" clrIdx="194"/>
  <p:cmAuthor id="196" name="不明使用者57" initials="" lastIdx="0" clrIdx="195"/>
  <p:cmAuthor id="197" name="未知用户108" initials="" lastIdx="0" clrIdx="196"/>
  <p:cmAuthor id="198" name="未知的使用者110" initials="" lastIdx="0" clrIdx="197"/>
  <p:cmAuthor id="199" name="linyd" initials="" lastIdx="0" clrIdx="198"/>
  <p:cmAuthor id="200" name="未知用户8" initials="" lastIdx="0" clrIdx="199"/>
  <p:cmAuthor id="201" name="未知的使用者31" initials="" lastIdx="0" clrIdx="200"/>
  <p:cmAuthor id="202" name="未知用户81" initials="" lastIdx="0" clrIdx="201"/>
  <p:cmAuthor id="203" name="未知用户115" initials="" lastIdx="0" clrIdx="202"/>
  <p:cmAuthor id="204" name="未知的使用者68" initials="" lastIdx="0" clrIdx="203"/>
  <p:cmAuthor id="205" name="mm" initials="" lastIdx="0" clrIdx="204"/>
  <p:cmAuthor id="206" name="未知用户15" initials="" lastIdx="0" clrIdx="205"/>
  <p:cmAuthor id="207" name="朱晓瑜" initials="" lastIdx="0" clrIdx="206"/>
  <p:cmAuthor id="208" name="不明使用者20" initials="" lastIdx="0" clrIdx="207"/>
  <p:cmAuthor id="209" name="东方_b3dea543bad08e97" initials="authorId_278826930" lastIdx="0" clrIdx="208"/>
  <p:cmAuthor id="210" name="未知用户82" initials="" lastIdx="0" clrIdx="209"/>
  <p:cmAuthor id="211" name="骆倩怡_Znauj26B" initials="authorId_382814100" lastIdx="0" clrIdx="210"/>
  <p:cmAuthor id="212" name="未知的使用者7" initials="" lastIdx="0" clrIdx="211"/>
  <p:cmAuthor id="213" name="Ella Dong" initials="ED" lastIdx="0" clrIdx="212"/>
  <p:cmAuthor id="214" name="未知的使用者55" initials="" lastIdx="0" clrIdx="213"/>
  <p:cmAuthor id="215" name="未知的使用者111" initials="" lastIdx="0" clrIdx="214"/>
  <p:cmAuthor id="216" name="未知的使用者50" initials="" lastIdx="0" clrIdx="215"/>
  <p:cmAuthor id="217" name="未知的使用者11" initials="" lastIdx="0" clrIdx="216"/>
  <p:cmAuthor id="218" name="未知用户47" initials="" lastIdx="0" clrIdx="217"/>
  <p:cmAuthor id="219" name="小延魔法师" initials="小" lastIdx="0" clrIdx="218"/>
  <p:cmAuthor id="220" name="未知用户106" initials="未" lastIdx="0" clrIdx="219"/>
  <p:cmAuthor id="221" name="朱红新10208100" initials="朱红新10208100" lastIdx="0" clrIdx="220"/>
  <p:cmAuthor id="222" name="未知用户116" initials="" lastIdx="0" clrIdx="221"/>
  <p:cmAuthor id="223" name="NTKO" initials="H" lastIdx="0" clrIdx="222"/>
  <p:cmAuthor id="224" name="未知的使用者150" initials="未" lastIdx="0" clrIdx="223"/>
  <p:cmAuthor id="225" name="未知的使用者69" initials="" lastIdx="0" clrIdx="224"/>
  <p:cmAuthor id="226" name="未知的使用者112" initials="" lastIdx="0" clrIdx="225"/>
  <p:cmAuthor id="227" name="Kevin Hu" initials="" lastIdx="0" clrIdx="226"/>
  <p:cmAuthor id="228" name="未知的使用者38" initials="" lastIdx="0" clrIdx="227"/>
  <p:cmAuthor id="229" name="唐可欣" initials="" lastIdx="0" clrIdx="228"/>
  <p:cmAuthor id="230" name="未知的使用者8" initials="" lastIdx="0" clrIdx="229"/>
  <p:cmAuthor id="231" name="不明使用者56" initials="" lastIdx="0" clrIdx="230"/>
  <p:cmAuthor id="232" name="P00035_jeremy" initials="" lastIdx="0" clrIdx="231"/>
  <p:cmAuthor id="233" name="Unknown User7" initials="" lastIdx="0" clrIdx="232"/>
  <p:cmAuthor id="234" name="muzi wei" initials="" lastIdx="0" clrIdx="233"/>
  <p:cmAuthor id="235" name="未知的使用者41" initials="" lastIdx="0" clrIdx="234"/>
  <p:cmAuthor id="236" name="未知的使用者13" initials="" lastIdx="0" clrIdx="235"/>
  <p:cmAuthor id="237" name="djj" initials="" lastIdx="0" clrIdx="236"/>
  <p:cmAuthor id="238" name="未知用户117" initials="" lastIdx="0" clrIdx="237"/>
  <p:cmAuthor id="239" name="未知用户13" initials="" lastIdx="0" clrIdx="238"/>
  <p:cmAuthor id="240" name="不明使用者21" initials="" lastIdx="0" clrIdx="239"/>
  <p:cmAuthor id="241" name="YUMINGNJ" initials="" lastIdx="0" clrIdx="240"/>
  <p:cmAuthor id="242" name="未知的使用者52" initials="" lastIdx="0" clrIdx="241"/>
  <p:cmAuthor id="243" name="未知用户109" initials="" lastIdx="0" clrIdx="242"/>
  <p:cmAuthor id="244" name="Unknown User117" initials="U" lastIdx="0" clrIdx="243"/>
  <p:cmAuthor id="245" name="thomas" initials="" lastIdx="0" clrIdx="244"/>
  <p:cmAuthor id="246" name="未知的使用者3" initials="" lastIdx="0" clrIdx="245"/>
  <p:cmAuthor id="247" name="未知用户14" initials="" lastIdx="0" clrIdx="246"/>
  <p:cmAuthor id="248" name="Unknown User65" initials="U" lastIdx="0" clrIdx="247"/>
  <p:cmAuthor id="249" name="未知用户98" initials="" lastIdx="0" clrIdx="248"/>
  <p:cmAuthor id="250" name="未知用户83" initials="" lastIdx="0" clrIdx="249"/>
  <p:cmAuthor id="251" name="未知用户61" initials="" lastIdx="0" clrIdx="250"/>
  <p:cmAuthor id="252" name="張秀娟" initials="" lastIdx="0" clrIdx="251"/>
  <p:cmAuthor id="253" name="Jason Wang" initials="" lastIdx="0" clrIdx="252"/>
  <p:cmAuthor id="254" name="不明使用者18" initials="" lastIdx="0" clrIdx="253"/>
  <p:cmAuthor id="255" name="未知的使用者72" initials="" lastIdx="0" clrIdx="254"/>
  <p:cmAuthor id="256" name="未知的使用者48" initials="" lastIdx="0" clrIdx="255"/>
  <p:cmAuthor id="257" name="未知的使用者104" initials="" lastIdx="0" clrIdx="256"/>
  <p:cmAuthor id="258" name="未知用户60" initials="" lastIdx="0" clrIdx="257"/>
  <p:cmAuthor id="259" name="未知的使用者39" initials="未" lastIdx="0" clrIdx="258"/>
  <p:cmAuthor id="260" name="Shawna Strickland" initials="" lastIdx="0" clrIdx="259"/>
  <p:cmAuthor id="261" name="未知的使用者36" initials="" lastIdx="0" clrIdx="260"/>
  <p:cmAuthor id="262" name="Daniel Wuu" initials="" lastIdx="0" clrIdx="261"/>
  <p:cmAuthor id="263" name="未知用户56" initials="" lastIdx="0" clrIdx="262"/>
  <p:cmAuthor id="264" name="未知的使用者14" initials="" lastIdx="0" clrIdx="263"/>
  <p:cmAuthor id="265" name="仇怿俊" initials="仇" lastIdx="0" clrIdx="264"/>
  <p:cmAuthor id="266" name="Ashley Eberenz" initials="" lastIdx="0" clrIdx="265"/>
  <p:cmAuthor id="267" name="不明使用者19" initials="" lastIdx="0" clrIdx="266"/>
  <p:cmAuthor id="268" name="qiantong" initials="" lastIdx="0" clrIdx="267"/>
  <p:cmAuthor id="269" name="未知的使用者74" initials="" lastIdx="0" clrIdx="268"/>
  <p:cmAuthor id="270" name="未知的使用者23" initials="" lastIdx="0" clrIdx="269"/>
  <p:cmAuthor id="271" name="未知的使用者1" initials="" lastIdx="0" clrIdx="270"/>
  <p:cmAuthor id="272" name="116304" initials="" lastIdx="0" clrIdx="271"/>
  <p:cmAuthor id="273" name="未知用户31" initials="未" lastIdx="0" clrIdx="272"/>
  <p:cmAuthor id="274" name="R affer" initials="" lastIdx="0" clrIdx="273"/>
  <p:cmAuthor id="275" name="qihua-DCMS" initials="" lastIdx="0" clrIdx="274"/>
  <p:cmAuthor id="276" name="未知用户55" initials="" lastIdx="0" clrIdx="275"/>
  <p:cmAuthor id="277" name="未知的使用者95" initials="" lastIdx="0" clrIdx="276"/>
  <p:cmAuthor id="278" name="未知的使用者32" initials="" lastIdx="0" clrIdx="277"/>
  <p:cmAuthor id="279" name="未知的使用者49" initials="" lastIdx="0" clrIdx="278"/>
  <p:cmAuthor id="280" name="Unknown User26" initials="U" lastIdx="0" clrIdx="279"/>
  <p:cmAuthor id="281" name="yuexuejun" initials="" lastIdx="0" clrIdx="280"/>
  <p:cmAuthor id="282" name="未知的使用者71" initials="" lastIdx="0" clrIdx="281"/>
  <p:cmAuthor id="283" name="未知的使用者105" initials="" lastIdx="0" clrIdx="282"/>
  <p:cmAuthor id="284" name="Unknown User70" initials="" lastIdx="0" clrIdx="283"/>
  <p:cmAuthor id="285" name="clinchen" initials="" lastIdx="0" clrIdx="284"/>
  <p:cmAuthor id="286" name="hanjuncompany" initials="" lastIdx="0" clrIdx="285"/>
  <p:cmAuthor id="287" name="kathy chen" initials="" lastIdx="0" clrIdx="286"/>
  <p:cmAuthor id="288" name="黄晓平" initials="黄" lastIdx="0" clrIdx="287"/>
  <p:cmAuthor id="289" name="未知的使用者63" initials="" lastIdx="0" clrIdx="288"/>
  <p:cmAuthor id="290" name="韩晓宇00207529" initials="韩晓宇00207529" lastIdx="0" clrIdx="289"/>
  <p:cmAuthor id="291" name="未知的使用者64" initials="" lastIdx="0" clrIdx="290"/>
  <p:cmAuthor id="292" name="未知的使用者47" initials="" lastIdx="0" clrIdx="291"/>
  <p:cmAuthor id="293" name="未知的使用者60" initials="" lastIdx="0" clrIdx="292"/>
  <p:cmAuthor id="294" name="未知的使用者59" initials="" lastIdx="0" clrIdx="293"/>
  <p:cmAuthor id="295" name="未知的使用者54" initials="" lastIdx="0" clrIdx="294"/>
  <p:cmAuthor id="296" name="未知的使用者66" initials="" lastIdx="0" clrIdx="295"/>
  <p:cmAuthor id="297" name="未知的使用者65" initials="" lastIdx="0" clrIdx="296"/>
  <p:cmAuthor id="298" name="未知的使用者106" initials="" lastIdx="0" clrIdx="297"/>
  <p:cmAuthor id="299" name="未知的使用者107" initials="" lastIdx="0" clrIdx="298"/>
  <p:cmAuthor id="300" name="未知的使用者108" initials="" lastIdx="0" clrIdx="299"/>
  <p:cmAuthor id="301" name="未知的使用者86" initials="" lastIdx="0" clrIdx="300"/>
  <p:cmAuthor id="302" name="未知的使用者116" initials="" lastIdx="0" clrIdx="301"/>
  <p:cmAuthor id="303" name="未知的使用者44" initials="" lastIdx="0" clrIdx="302"/>
  <p:cmAuthor id="304" name="未知的使用者37" initials="" lastIdx="0" clrIdx="303"/>
  <p:cmAuthor id="305" name="未知的使用者126" initials="" lastIdx="0" clrIdx="304"/>
  <p:cmAuthor id="306" name="未知的使用者127" initials="" lastIdx="0" clrIdx="305"/>
  <p:cmAuthor id="307" name="未知的使用者128" initials="" lastIdx="0" clrIdx="306"/>
  <p:cmAuthor id="308" name="未知的使用者124" initials="" lastIdx="0" clrIdx="307"/>
  <p:cmAuthor id="309" name="未知的使用者125" initials="" lastIdx="0" clrIdx="308"/>
  <p:cmAuthor id="310" name="Sara Chen" initials="" lastIdx="0" clrIdx="309"/>
  <p:cmAuthor id="311" name="huang gerrard" initials="" lastIdx="0" clrIdx="310"/>
  <p:cmAuthor id="312" name="未知用户170" initials="" lastIdx="0" clrIdx="311"/>
  <p:cmAuthor id="313" name="未知用户171" initials="" lastIdx="0" clrIdx="312"/>
  <p:cmAuthor id="314" name="未知用户172" initials="" lastIdx="0" clrIdx="313"/>
  <p:cmAuthor id="315" name="未知用户173" initials="" lastIdx="0" clrIdx="314"/>
  <p:cmAuthor id="316" name="未知用户149" initials="" lastIdx="0" clrIdx="315"/>
  <p:cmAuthor id="317" name="未知用户150" initials="" lastIdx="0" clrIdx="316"/>
  <p:cmAuthor id="318" name="未知用户151" initials="" lastIdx="0" clrIdx="317"/>
  <p:cmAuthor id="319" name="未知用户152" initials="" lastIdx="0" clrIdx="318"/>
  <p:cmAuthor id="320" name="未知用户153" initials="" lastIdx="0" clrIdx="319"/>
  <p:cmAuthor id="321" name="未知用户154" initials="" lastIdx="0" clrIdx="320"/>
  <p:cmAuthor id="322" name="未知用户155" initials="" lastIdx="0" clrIdx="321"/>
  <p:cmAuthor id="323" name="未知用户41" initials="" lastIdx="0" clrIdx="322"/>
  <p:cmAuthor id="324" name="未知用户44" initials="" lastIdx="0" clrIdx="323"/>
  <p:cmAuthor id="325" name="未知用户45" initials="" lastIdx="0" clrIdx="324"/>
  <p:cmAuthor id="326" name="未知用户156" initials="" lastIdx="0" clrIdx="325"/>
  <p:cmAuthor id="327" name="未知用户64" initials="" lastIdx="0" clrIdx="326"/>
  <p:cmAuthor id="328" name="未知用户65" initials="" lastIdx="0" clrIdx="327"/>
  <p:cmAuthor id="329" name="未知用户68" initials="" lastIdx="0" clrIdx="328"/>
  <p:cmAuthor id="330" name="未知用户69" initials="" lastIdx="0" clrIdx="329"/>
  <p:cmAuthor id="331" name="未知用户70" initials="" lastIdx="0" clrIdx="330"/>
  <p:cmAuthor id="332" name="未知用户71" initials="" lastIdx="0" clrIdx="331"/>
  <p:cmAuthor id="333" name="未知用户72" initials="" lastIdx="0" clrIdx="332"/>
  <p:cmAuthor id="334" name="未知用户73" initials="" lastIdx="0" clrIdx="333"/>
  <p:cmAuthor id="335" name="未知用户49" initials="" lastIdx="0" clrIdx="334"/>
  <p:cmAuthor id="336" name="未知用户50" initials="" lastIdx="0" clrIdx="335"/>
  <p:cmAuthor id="337" name="未知用户52" initials="" lastIdx="0" clrIdx="336"/>
  <p:cmAuthor id="338" name="MA15" initials="" lastIdx="0" clrIdx="337"/>
  <p:cmAuthor id="339" name="未知用户53" initials="" lastIdx="0" clrIdx="338"/>
  <p:cmAuthor id="340" name="未知用户96" initials="" lastIdx="0" clrIdx="339"/>
  <p:cmAuthor id="341" name="未知用户48" initials="" lastIdx="0" clrIdx="340"/>
  <p:cmAuthor id="342" name="未知用户97" initials="" lastIdx="0" clrIdx="341"/>
  <p:cmAuthor id="343" name="未知用户40" initials="" lastIdx="0" clrIdx="342"/>
  <p:cmAuthor id="344" name="未知用户43" initials="" lastIdx="0" clrIdx="343"/>
  <p:cmAuthor id="345" name="未知用户100" initials="" lastIdx="0" clrIdx="344"/>
  <p:cmAuthor id="346" name="未知用户101" initials="" lastIdx="0" clrIdx="345"/>
  <p:cmAuthor id="347" name="韩雨" initials="韩" lastIdx="0" clrIdx="346"/>
  <p:cmAuthor id="348" name="未知用户29" initials="" lastIdx="0" clrIdx="347"/>
  <p:cmAuthor id="349" name="未知用户32" initials="" lastIdx="0" clrIdx="348"/>
  <p:cmAuthor id="350" name="未知用户33" initials="" lastIdx="0" clrIdx="349"/>
  <p:cmAuthor id="351" name="未知用户42" initials="" lastIdx="0" clrIdx="350"/>
  <p:cmAuthor id="352" name="未知的使用者109" initials="" lastIdx="0" clrIdx="351"/>
  <p:cmAuthor id="353" name="未知的使用者122" initials="" lastIdx="0" clrIdx="352"/>
  <p:cmAuthor id="354" name="未知的使用者123" initials="" lastIdx="0" clrIdx="353"/>
  <p:cmAuthor id="355" name="xiangsc" initials="x" lastIdx="0" clrIdx="354"/>
  <p:cmAuthor id="356" name="Admin" initials="A" lastIdx="0" clrIdx="355"/>
  <p:cmAuthor id="357" name="admin" initials="admin" lastIdx="0" clrIdx="356"/>
  <p:cmAuthor id="358" name="wyyfr" initials="w" lastIdx="0" clrIdx="357"/>
  <p:cmAuthor id="359" name="chenf" initials="c" lastIdx="0" clrIdx="358"/>
  <p:cmAuthor id="360" name="zhxzh" initials="z" lastIdx="0" clrIdx="359"/>
  <p:cmAuthor id="361" name="么长英" initials="n" lastIdx="0" clrIdx="360"/>
  <p:cmAuthor id="362" name="程震01" initials="程" lastIdx="0" clrIdx="361"/>
  <p:cmAuthor id="363" name="Microsoft" initials="M" lastIdx="0" clrIdx="362"/>
  <p:cmAuthor id="364" name="况 年虎" initials="况" lastIdx="0" clrIdx="363"/>
  <p:cmAuthor id="365" name="冯江宁" initials="U" lastIdx="0" clrIdx="364"/>
  <p:cmAuthor id="366" name="史明慧-项目管理办公室" initials="史" lastIdx="0" clrIdx="365"/>
  <p:cmAuthor id="367" name="徐菲" initials="徐" lastIdx="0" clrIdx="366"/>
  <p:cmAuthor id="368" name="ZhouYang" initials="Z" lastIdx="0" clrIdx="367"/>
  <p:cmAuthor id="369" name="43437" initials="4" lastIdx="0" clrIdx="368"/>
  <p:cmAuthor id="370" name="Evonlin" initials="E" lastIdx="0" clrIdx="369"/>
  <p:cmAuthor id="371" name="张冠华" initials="alex" lastIdx="0" clrIdx="370"/>
  <p:cmAuthor id="372" name="张黎明" initials="张" lastIdx="0" clrIdx="371"/>
  <p:cmAuthor id="373" name="Wangsisheng" initials="W" lastIdx="0" clrIdx="372"/>
  <p:cmAuthor id="374" name="未知的使用者140" initials="未" lastIdx="0" clrIdx="373"/>
  <p:cmAuthor id="375" name="未知的使用者197" initials="未" lastIdx="0" clrIdx="374"/>
  <p:cmAuthor id="376" name="王丽君" initials="王" lastIdx="0" clrIdx="375"/>
  <p:cmAuthor id="377" name="Xia Ting" initials="X" lastIdx="0" clrIdx="376"/>
  <p:cmAuthor id="378" name="未知的使用者153" initials="未" lastIdx="0" clrIdx="377"/>
  <p:cmAuthor id="379" name="未知的使用者154" initials="未" lastIdx="0" clrIdx="378"/>
  <p:cmAuthor id="380" name="未知用户10" initials="未" lastIdx="0" clrIdx="379"/>
  <p:cmAuthor id="381" name="未知用户11" initials="未" lastIdx="0" clrIdx="380"/>
  <p:cmAuthor id="382" name="未知的使用者151" initials="未" lastIdx="0" clrIdx="381"/>
  <p:cmAuthor id="383" name="未知的使用者89" initials="未" lastIdx="0" clrIdx="382"/>
  <p:cmAuthor id="384" name="未知的使用者88" initials="未" lastIdx="0" clrIdx="383"/>
  <p:cmAuthor id="385" name="未知用户89" initials="未" lastIdx="0" clrIdx="384"/>
  <p:cmAuthor id="386" name="庆芳 许" initials="庆" lastIdx="0" clrIdx="385"/>
  <p:cmAuthor id="387" name="jerrychou" initials="j" lastIdx="0" clrIdx="386"/>
  <p:cmAuthor id="388" name="不明使用者12" initials="不" lastIdx="0" clrIdx="387"/>
  <p:cmAuthor id="389" name="不明使用者1" initials="不" lastIdx="0" clrIdx="388"/>
  <p:cmAuthor id="390" name="不明使用者2" initials="不" lastIdx="0" clrIdx="389"/>
  <p:cmAuthor id="391" name="不明使用者3" initials="不" lastIdx="0" clrIdx="390"/>
  <p:cmAuthor id="392" name="不明使用者4" initials="不" lastIdx="0" clrIdx="391"/>
  <p:cmAuthor id="393" name="不明使用者6" initials="不" lastIdx="0" clrIdx="392"/>
  <p:cmAuthor id="394" name="不明使用者5" initials="不" lastIdx="0" clrIdx="393"/>
  <p:cmAuthor id="395" name="不明使用者7" initials="不" lastIdx="0" clrIdx="394"/>
  <p:cmAuthor id="396" name="不明使用者8" initials="不" lastIdx="0" clrIdx="395"/>
  <p:cmAuthor id="397" name="不明使用者9" initials="不" lastIdx="0" clrIdx="396"/>
  <p:cmAuthor id="398" name="不明使用者10" initials="不" lastIdx="0" clrIdx="397"/>
  <p:cmAuthor id="399" name="不明使用者11" initials="不" lastIdx="0" clrIdx="398"/>
  <p:cmAuthor id="400" name="未知的使用者227" initials="未" lastIdx="0" clrIdx="399"/>
  <p:cmAuthor id="401" name="未知的使用者270" initials="未" lastIdx="0" clrIdx="400"/>
  <p:cmAuthor id="402" name="未知的使用者228" initials="未" lastIdx="0" clrIdx="401"/>
  <p:cmAuthor id="403" name="未知的使用者229" initials="未" lastIdx="0" clrIdx="402"/>
  <p:cmAuthor id="404" name="未知的使用者230" initials="未" lastIdx="0" clrIdx="403"/>
  <p:cmAuthor id="405" name="未知的使用者231" initials="未" lastIdx="0" clrIdx="404"/>
  <p:cmAuthor id="406" name="未知的使用者256" initials="未" lastIdx="0" clrIdx="405"/>
  <p:cmAuthor id="407" name="未知的使用者233" initials="未" lastIdx="0" clrIdx="406"/>
  <p:cmAuthor id="408" name="未知的使用者234" initials="未" lastIdx="0" clrIdx="407"/>
  <p:cmAuthor id="409" name="未知的使用者235" initials="未" lastIdx="0" clrIdx="408"/>
  <p:cmAuthor id="410" name="未知的使用者236" initials="未" lastIdx="0" clrIdx="409"/>
  <p:cmAuthor id="411" name="未知的使用者257" initials="未" lastIdx="0" clrIdx="410"/>
  <p:cmAuthor id="412" name="未知的使用者237" initials="未" lastIdx="0" clrIdx="411"/>
  <p:cmAuthor id="413" name="未知的使用者238" initials="未" lastIdx="0" clrIdx="412"/>
  <p:cmAuthor id="414" name="未知的使用者239" initials="未" lastIdx="0" clrIdx="413"/>
  <p:cmAuthor id="415" name="未知的使用者240" initials="未" lastIdx="0" clrIdx="414"/>
  <p:cmAuthor id="416" name="未知的使用者241" initials="未" lastIdx="0" clrIdx="415"/>
  <p:cmAuthor id="417" name="未知的使用者242" initials="未" lastIdx="0" clrIdx="416"/>
  <p:cmAuthor id="418" name="未知的使用者243" initials="未" lastIdx="0" clrIdx="417"/>
  <p:cmAuthor id="419" name="未知的使用者258" initials="未" lastIdx="0" clrIdx="418"/>
  <p:cmAuthor id="420" name="未知的使用者259" initials="未" lastIdx="0" clrIdx="419"/>
  <p:cmAuthor id="421" name="未知的使用者260" initials="未" lastIdx="0" clrIdx="420"/>
  <p:cmAuthor id="422" name="未知的使用者261" initials="未" lastIdx="0" clrIdx="421"/>
  <p:cmAuthor id="423" name="未知的使用者262" initials="未" lastIdx="0" clrIdx="422"/>
  <p:cmAuthor id="424" name="未知的使用者263" initials="未" lastIdx="0" clrIdx="423"/>
  <p:cmAuthor id="425" name="未知的使用者264" initials="未" lastIdx="0" clrIdx="424"/>
  <p:cmAuthor id="426" name="未知的使用者265" initials="未" lastIdx="0" clrIdx="425"/>
  <p:cmAuthor id="427" name="未知的使用者266" initials="未" lastIdx="0" clrIdx="426"/>
  <p:cmAuthor id="428" name="未知的使用者267" initials="未" lastIdx="0" clrIdx="427"/>
  <p:cmAuthor id="429" name="未知的使用者268" initials="未" lastIdx="0" clrIdx="428"/>
  <p:cmAuthor id="430" name="未知的使用者269" initials="未" lastIdx="0" clrIdx="429"/>
  <p:cmAuthor id="431" name="lillian" initials="l" lastIdx="0" clrIdx="430"/>
  <p:cmAuthor id="432" name="未知用户197" initials="未" lastIdx="0" clrIdx="431"/>
  <p:cmAuthor id="433" name="未知的使用者217" initials="未" lastIdx="0" clrIdx="432"/>
  <p:cmAuthor id="434" name="未知的使用者218" initials="未" lastIdx="0" clrIdx="433"/>
  <p:cmAuthor id="435" name="未知的使用者219" initials="未" lastIdx="0" clrIdx="434"/>
  <p:cmAuthor id="436" name="未知的使用者152" initials="未" lastIdx="0" clrIdx="435"/>
  <p:cmAuthor id="437" name="未知的使用者156" initials="未" lastIdx="0" clrIdx="436"/>
  <p:cmAuthor id="438" name="未知的使用者129" initials="未" lastIdx="0" clrIdx="437"/>
  <p:cmAuthor id="439" name="未知的使用者130" initials="未" lastIdx="0" clrIdx="438"/>
  <p:cmAuthor id="440" name="未知的使用者131" initials="未" lastIdx="0" clrIdx="439"/>
  <p:cmAuthor id="441" name="未知的使用者132" initials="未" lastIdx="0" clrIdx="440"/>
  <p:cmAuthor id="442" name="未知的使用者164" initials="未" lastIdx="0" clrIdx="441"/>
  <p:cmAuthor id="443" name="cpic" initials="c" lastIdx="0" clrIdx="442"/>
  <p:cmAuthor id="444" name="未知的使用者172" initials="未" lastIdx="0" clrIdx="443"/>
  <p:cmAuthor id="445" name="未知的使用者174" initials="未" lastIdx="0" clrIdx="444"/>
  <p:cmAuthor id="446" name="未知的使用者247" initials="未" lastIdx="0" clrIdx="445"/>
  <p:cmAuthor id="447" name="99770" initials="9" lastIdx="0" clrIdx="446"/>
  <p:cmAuthor id="448" name="34662" initials="3" lastIdx="0" clrIdx="447"/>
  <p:cmAuthor id="449" name="ozg106" initials="o" lastIdx="0" clrIdx="448"/>
  <p:cmAuthor id="450" name="未知的使用者6" initials="未" lastIdx="0" clrIdx="449"/>
  <p:cmAuthor id="451" name="順天" initials="順" lastIdx="0" clrIdx="450"/>
  <p:cmAuthor id="452" name=" " initials="" lastIdx="0" clrIdx="451"/>
  <p:cmAuthor id="453" name="未知用户293" initials="未" lastIdx="0" clrIdx="452"/>
  <p:cmAuthor id="454" name="玉" initials="玉" lastIdx="0" clrIdx="453"/>
  <p:cmAuthor id="455" name="guanhh" initials="g" lastIdx="0" clrIdx="454"/>
  <p:cmAuthor id="456" name="未知用户179" initials="未知用户179" lastIdx="0" clrIdx="455"/>
  <p:cmAuthor id="457" name="未知用户183" initials="未知用户183" lastIdx="0" clrIdx="456"/>
  <p:cmAuthor id="458" name="yudi lin" initials="y" lastIdx="0" clrIdx="457"/>
  <p:cmAuthor id="459" name="liuzga" initials="l" lastIdx="0" clrIdx="458"/>
  <p:cmAuthor id="460" name="49554261@qq.com" initials="4" lastIdx="0" clrIdx="459"/>
  <p:cmAuthor id="461" name="shinin" initials="s" lastIdx="0" clrIdx="460"/>
  <p:cmAuthor id="462" name="Unknown User67" initials="U" lastIdx="0" clrIdx="461"/>
  <p:cmAuthor id="463" name="Lam" initials="L" lastIdx="0" clrIdx="462"/>
  <p:cmAuthor id="464" name="williamwhu@163.com" initials="w" lastIdx="0" clrIdx="463"/>
  <p:cmAuthor id="465" name="施普希（菜菜）" initials="施" lastIdx="0" clrIdx="464"/>
  <p:cmAuthor id="466" name="曹 朝辉" initials="曹" lastIdx="0" clrIdx="465"/>
  <p:cmAuthor id="467" name="mingzi wang" initials="mw" lastIdx="0" clrIdx="466"/>
  <p:cmAuthor id="468" name="王 蒙" initials="王" lastIdx="0" clrIdx="467"/>
  <p:cmAuthor id="469" name="群智集" initials="群" lastIdx="0" clrIdx="468"/>
  <p:cmAuthor id="470" name="未知的使用者161" initials="未" lastIdx="0" clrIdx="469"/>
  <p:cmAuthor id="471" name="Unknown User22" initials="U" lastIdx="0" clrIdx="470"/>
  <p:cmAuthor id="472" name="Unknown User23" initials="U" lastIdx="0" clrIdx="471"/>
  <p:cmAuthor id="473" name="未知的使用者75" initials="未" lastIdx="0" clrIdx="472"/>
  <p:cmAuthor id="474" name="未知的使用者77" initials="未" lastIdx="0" clrIdx="473"/>
  <p:cmAuthor id="475" name="未知的使用者78" initials="未" lastIdx="0" clrIdx="474"/>
  <p:cmAuthor id="476" name="未知的使用者79" initials="未" lastIdx="0" clrIdx="475"/>
  <p:cmAuthor id="477" name="未知用户63" initials="未知用户63" lastIdx="0" clrIdx="476"/>
  <p:cmAuthor id="478" name="未知的使用者102" initials="未" lastIdx="0" clrIdx="477"/>
  <p:cmAuthor id="479" name="未知的使用者61" initials="未" lastIdx="0" clrIdx="478"/>
  <p:cmAuthor id="480" name="仝德志" initials="仝" lastIdx="0" clrIdx="479"/>
  <p:cmAuthor id="481" name="未知用户112" initials="未知用户112" lastIdx="0" clrIdx="480"/>
  <p:cmAuthor id="482" name="未知的使用者183" initials="未" lastIdx="0" clrIdx="481"/>
  <p:cmAuthor id="483" name="未知用户162" initials="未知用户162" lastIdx="0" clrIdx="482"/>
  <p:cmAuthor id="484" name="未知用户163" initials="未知用户163" lastIdx="0" clrIdx="483"/>
  <p:cmAuthor id="485" name="針對所選的門市進行小範圍實驗，捕捉驅動績效的關鍵影響因子" initials="針" lastIdx="0" clrIdx="484"/>
  <p:cmAuthor id="486" name="James" initials="J" lastIdx="0" clrIdx="485"/>
  <p:cmAuthor id="487" name="未知的使用者114" initials="未" lastIdx="0" clrIdx="486"/>
  <p:cmAuthor id="488" name="未知用户164" initials="未知用户164" lastIdx="0" clrIdx="487"/>
  <p:cmAuthor id="489" name="未知的使用者184" initials="未" lastIdx="0" clrIdx="488"/>
  <p:cmAuthor id="490" name="未知的使用者185" initials="未" lastIdx="0" clrIdx="489"/>
  <p:cmAuthor id="491" name="未知的使用者186" initials="未" lastIdx="0" clrIdx="490"/>
  <p:cmAuthor id="492" name="未知的使用者175" initials="未" lastIdx="0" clrIdx="491"/>
  <p:cmAuthor id="493" name="未知的使用者176" initials="未" lastIdx="0" clrIdx="492"/>
  <p:cmAuthor id="494" name="未知的使用者187" initials="未" lastIdx="0" clrIdx="493"/>
  <p:cmAuthor id="495" name="未知的使用者178" initials="未" lastIdx="0" clrIdx="494"/>
  <p:cmAuthor id="496" name="未知的使用者179" initials="未" lastIdx="0" clrIdx="495"/>
  <p:cmAuthor id="497" name="未知的使用者180" initials="未" lastIdx="0" clrIdx="496"/>
  <p:cmAuthor id="498" name="未知的使用者181" initials="未" lastIdx="0" clrIdx="497"/>
  <p:cmAuthor id="499" name="未知的使用者170" initials="未" lastIdx="0" clrIdx="498"/>
  <p:cmAuthor id="500" name="未知的使用者190" initials="未" lastIdx="0" clrIdx="499"/>
  <p:cmAuthor id="501" name="未知的使用者191" initials="未" lastIdx="0" clrIdx="500"/>
  <p:cmAuthor id="502" name="未知的使用者141" initials="未" lastIdx="0" clrIdx="501"/>
  <p:cmAuthor id="503" name="未知的使用者142" initials="未" lastIdx="0" clrIdx="502"/>
  <p:cmAuthor id="504" name="未知的使用者143" initials="未" lastIdx="0" clrIdx="503"/>
  <p:cmAuthor id="505" name="未知的使用者144" initials="未" lastIdx="0" clrIdx="504"/>
  <p:cmAuthor id="506" name="未知的使用者145" initials="未" lastIdx="0" clrIdx="505"/>
  <p:cmAuthor id="507" name="未知用户165" initials="未知用户165" lastIdx="0" clrIdx="506"/>
  <p:cmAuthor id="508" name="未知的使用者147" initials="未" lastIdx="0" clrIdx="507"/>
  <p:cmAuthor id="509" name="未知用户166" initials="未知用户166" lastIdx="0" clrIdx="508"/>
  <p:cmAuthor id="510" name="未知的使用者149" initials="未" lastIdx="0" clrIdx="509"/>
  <p:cmAuthor id="511" name="未知用户167" initials="未知用户167" lastIdx="0" clrIdx="510"/>
  <p:cmAuthor id="512" name="未知用户168" initials="未知用户168" lastIdx="0" clrIdx="511"/>
  <p:cmAuthor id="513" name="未知用户169" initials="未知用户169" lastIdx="0" clrIdx="512"/>
  <p:cmAuthor id="514" name="未知用户202" initials="未" lastIdx="0" clrIdx="513"/>
  <p:cmAuthor id="515" name="未知的使用者220" initials="未" lastIdx="0" clrIdx="514"/>
  <p:cmAuthor id="516" name="未知用户134" initials="未" lastIdx="0" clrIdx="515"/>
  <p:cmAuthor id="517" name="未知用户135" initials="未" lastIdx="0" clrIdx="516"/>
  <p:cmAuthor id="518" name="未知用户205" initials="未" lastIdx="0" clrIdx="517"/>
  <p:cmAuthor id="519" name="未知的使用者157" initials="未" lastIdx="0" clrIdx="518"/>
  <p:cmAuthor id="520" name="未知的使用者204" initials="未" lastIdx="0" clrIdx="519"/>
  <p:cmAuthor id="521" name="Yoyo Wu" initials="Y" lastIdx="0" clrIdx="520"/>
  <p:cmAuthor id="522" name="zhangbin" initials="z" lastIdx="0" clrIdx="521"/>
  <p:cmAuthor id="523" name="Arno.Du(杜明星)" initials="A" lastIdx="0" clrIdx="522"/>
  <p:cmAuthor id="524" name="未知用户174" initials="未知用户174" lastIdx="0" clrIdx="523"/>
  <p:cmAuthor id="525" name="未知用户175" initials="未知用户175" lastIdx="0" clrIdx="524"/>
  <p:cmAuthor id="526" name="Unknown User27" initials="U" lastIdx="0" clrIdx="525"/>
  <p:cmAuthor id="527" name="Unknown User11" initials="U" lastIdx="0" clrIdx="526"/>
  <p:cmAuthor id="528" name="Unknown User112" initials="U" lastIdx="0" clrIdx="527"/>
  <p:cmAuthor id="529" name="Unknown User59" initials="U" lastIdx="0" clrIdx="528"/>
  <p:cmAuthor id="530" name="未知用户176" initials="未知用户176" lastIdx="0" clrIdx="529"/>
  <p:cmAuthor id="531" name="未知的使用者249" initials="未" lastIdx="0" clrIdx="530"/>
  <p:cmAuthor id="532" name="未知的使用者250" initials="未" lastIdx="0" clrIdx="531"/>
  <p:cmAuthor id="533" name="未知的使用者251" initials="未" lastIdx="0" clrIdx="532"/>
  <p:cmAuthor id="534" name="未知的使用者246" initials="未" lastIdx="0" clrIdx="533"/>
  <p:cmAuthor id="535" name="未知的使用者224" initials="未" lastIdx="0" clrIdx="534"/>
  <p:cmAuthor id="536" name="未知的使用者252" initials="未" lastIdx="0" clrIdx="535"/>
  <p:cmAuthor id="537" name="未知的使用者253" initials="未" lastIdx="0" clrIdx="536"/>
  <p:cmAuthor id="538" name="曾蓓/贝贝" initials="曾" lastIdx="0" clrIdx="537"/>
  <p:cmAuthor id="539" name="未知的使用者254" initials="未" lastIdx="0" clrIdx="538"/>
  <p:cmAuthor id="540" name="未知的使用者255" initials="未" lastIdx="0" clrIdx="539"/>
  <p:cmAuthor id="541" name="未知的使用者226" initials="未" lastIdx="0" clrIdx="540"/>
  <p:cmAuthor id="542" name="未知用户195" initials="未" lastIdx="0" clrIdx="541"/>
  <p:cmAuthor id="543" name="raymond luan" initials="r" lastIdx="0" clrIdx="542"/>
  <p:cmAuthor id="544" name="未知用户208" initials="未" lastIdx="0" clrIdx="543"/>
  <p:cmAuthor id="545" name="未知用户198" initials="未" lastIdx="0" clrIdx="544"/>
  <p:cmAuthor id="546" name="未知用户209" initials="未" lastIdx="0" clrIdx="545"/>
  <p:cmAuthor id="547" name="未知用户36" initials="未" lastIdx="0" clrIdx="546"/>
  <p:cmAuthor id="548" name="WANGZF" initials="W" lastIdx="0" clrIdx="547"/>
  <p:cmAuthor id="549" name="未知用户94" initials="未" lastIdx="0" clrIdx="548"/>
  <p:cmAuthor id="550" name="未知的使用者188" initials="未" lastIdx="0" clrIdx="549"/>
  <p:cmAuthor id="551" name="未知用户118" initials="未" lastIdx="0" clrIdx="550"/>
  <p:cmAuthor id="552" name="未知用户119" initials="未" lastIdx="0" clrIdx="551"/>
  <p:cmAuthor id="553" name="未知用户120" initials="未" lastIdx="0" clrIdx="552"/>
  <p:cmAuthor id="554" name="未知用户121" initials="未" lastIdx="0" clrIdx="553"/>
  <p:cmAuthor id="555" name="未知用户122" initials="未" lastIdx="0" clrIdx="554"/>
  <p:cmAuthor id="556" name="未知用户46" initials="未" lastIdx="0" clrIdx="555"/>
  <p:cmAuthor id="557" name="梅芬 吳" initials="梅" lastIdx="0" clrIdx="556"/>
  <p:cmAuthor id="558" name="未知的使用者134" initials="未" lastIdx="0" clrIdx="557"/>
  <p:cmAuthor id="559" name="未知的使用者136" initials="未" lastIdx="0" clrIdx="558"/>
  <p:cmAuthor id="560" name="未知的使用者139" initials="未" lastIdx="0" clrIdx="559"/>
  <p:cmAuthor id="561" name="张晓静" initials="张" lastIdx="0" clrIdx="560"/>
  <p:cmAuthor id="562" name="炸酱面面条炸酱面黄瓜面条" initials="炸" lastIdx="0" clrIdx="561"/>
  <p:cmAuthor id="563" name="DeeAnn" initials="D" lastIdx="0" clrIdx="562"/>
  <p:cmAuthor id="564" name="夏小芸°Bella" initials="夏" lastIdx="0" clrIdx="563"/>
  <p:cmAuthor id="565" name="G G" initials="GG" lastIdx="0" clrIdx="564"/>
  <p:cmAuthor id="566" name="自己的文件存本地" initials="自" lastIdx="0" clrIdx="565"/>
  <p:cmAuthor id="567" name="未知的使用者80" initials="未" lastIdx="0" clrIdx="566"/>
  <p:cmAuthor id="568" name="Volcano" initials="V" lastIdx="0" clrIdx="567"/>
  <p:cmAuthor id="569" name="????" initials="?" lastIdx="0" clrIdx="568"/>
  <p:cmAuthor id="570" name="侯 林" initials="侯" lastIdx="0" clrIdx="569"/>
  <p:cmAuthor id="571" name="hyrx05" initials="h" lastIdx="0" clrIdx="570"/>
  <p:cmAuthor id="572" name="王伟" initials="王" lastIdx="0" clrIdx="571"/>
  <p:cmAuthor id="573" name="未知用户133" initials="未" lastIdx="0" clrIdx="572"/>
  <p:cmAuthor id="574" name="lou cynthia" initials="l" lastIdx="0" clrIdx="573"/>
  <p:cmAuthor id="575" name="Author" initials="A" lastIdx="0" clrIdx="574"/>
  <p:cmAuthor id="576" name="刘 芷倩" initials="刘" lastIdx="0" clrIdx="575"/>
  <p:cmAuthor id="577" name="WENEVER" initials="W" lastIdx="0" clrIdx="576"/>
  <p:cmAuthor id="578" name="李慧芸" initials="李" lastIdx="0" clrIdx="577"/>
  <p:cmAuthor id="579" name="Microsoft Office 用户" initials="Office" lastIdx="0" clrIdx="578"/>
  <p:cmAuthor id="580" name="闪电 " initials="闪" lastIdx="0" clrIdx="579"/>
  <p:cmAuthor id="581" name="Ge Kitty" initials="GK" lastIdx="0" clrIdx="580"/>
  <p:cmAuthor id="582" name="陈瑶" initials="陈瑶" lastIdx="0" clrIdx="581"/>
  <p:cmAuthor id="583" name="尤殿宇" initials="尤殿宇" lastIdx="0" clrIdx="582"/>
  <p:cmAuthor id="584" name="xinwencc@sina.com" initials="x" lastIdx="0" clrIdx="583"/>
  <p:cmAuthor id="585" name="WuChen" initials="W" lastIdx="0" clrIdx="584"/>
  <p:cmAuthor id="586" name="Jessica Kann" initials="JK" lastIdx="0" clrIdx="585"/>
  <p:cmAuthor id="587" name="Deal, Doug" initials="DD" lastIdx="0" clrIdx="586"/>
  <p:cmAuthor id="588" name="Scheckermann, Jodi" initials="SJ" lastIdx="0" clrIdx="587"/>
  <p:cmAuthor id="589" name="Hamelin, Charlotte" initials="HC" lastIdx="0" clrIdx="588"/>
  <p:cmAuthor id="590" name="Alan Morrice, PhD" initials="AMP" lastIdx="0" clrIdx="589"/>
  <p:cmAuthor id="591" name="Ma, Ling" initials="ML" lastIdx="0" clrIdx="590"/>
  <p:cmAuthor id="592" name="Pan, Joyce" initials="PJ" lastIdx="0" clrIdx="591"/>
  <p:cmAuthor id="593" name="heyilu" initials="h" lastIdx="0" clrIdx="592"/>
  <p:cmAuthor id="594" name="公司专用笔记本" initials="公" lastIdx="0" clrIdx="593"/>
  <p:cmAuthor id="595" name="杨晓龙" initials="杨晓龙" lastIdx="0" clrIdx="594"/>
  <p:cmAuthor id="596" name="李婧宜_YBferYVR" initials="authorId_1217247658" lastIdx="0" clrIdx="595"/>
  <p:cmAuthor id="597" name="文俊 邓" initials="文邓" lastIdx="0" clrIdx="596"/>
  <p:cmAuthor id="598" name="yangkun" initials="y" lastIdx="0" clrIdx="597"/>
  <p:cmAuthor id="599" name="包珊珊" initials="包" lastIdx="0" clrIdx="598"/>
  <p:cmAuthor id="600" name="郭金玲" initials="郭" lastIdx="0" clrIdx="599"/>
  <p:cmAuthor id="601" name="未知用户136" initials="未" lastIdx="0" clrIdx="600"/>
  <p:cmAuthor id="602" name="徐光宇" initials="徐" lastIdx="0" clrIdx="601"/>
  <p:cmAuthor id="603" name="awk zh" initials="az" lastIdx="0" clrIdx="602"/>
  <p:cmAuthor id="604" name="罗 罗" initials="罗" lastIdx="0" clrIdx="603"/>
  <p:cmAuthor id="605" name="王雪娇" initials="王" lastIdx="0" clrIdx="604"/>
  <p:cmAuthor id="606" name="嘉嘉" initials="嘉" lastIdx="0" clrIdx="605"/>
  <p:cmAuthor id="607" name="zhangmh@httz.cc" initials="z" lastIdx="0" clrIdx="606"/>
  <p:cmAuthor id="608" name="WPS_1528098859" initials="W" lastIdx="0" clrIdx="607"/>
  <p:cmAuthor id="609" name="WuC" initials="Wu" lastIdx="0" clrIdx="608"/>
  <p:cmAuthor id="610" name="涂君" initials="涂" lastIdx="0" clrIdx="609"/>
  <p:cmAuthor id="611" name="未知用户443" initials="未" lastIdx="0" clrIdx="610"/>
  <p:cmAuthor id="612" name="未知用户411" initials="未" lastIdx="0" clrIdx="611"/>
  <p:cmAuthor id="613" name="未知用户444" initials="未" lastIdx="0" clrIdx="612"/>
  <p:cmAuthor id="614" name="未知用户413" initials="未" lastIdx="0" clrIdx="613"/>
  <p:cmAuthor id="615" name="未知用户445" initials="未" lastIdx="0" clrIdx="614"/>
  <p:cmAuthor id="616" name="未知用户446" initials="未" lastIdx="0" clrIdx="615"/>
  <p:cmAuthor id="617" name="未知用户447" initials="未" lastIdx="0" clrIdx="616"/>
  <p:cmAuthor id="618" name="未知用户448" initials="未" lastIdx="0" clrIdx="617"/>
  <p:cmAuthor id="619" name="未知用户333" initials="未" lastIdx="0" clrIdx="618"/>
  <p:cmAuthor id="620" name="未知用户417" initials="未" lastIdx="0" clrIdx="619"/>
  <p:cmAuthor id="621" name="未知用户449" initials="未" lastIdx="0" clrIdx="620"/>
  <p:cmAuthor id="622" name="叶盛_Q3A3IfEf" initials="authorId_506280334" lastIdx="0" clrIdx="621"/>
  <p:cmAuthor id="623" name="未知用户423" initials="未" lastIdx="0" clrIdx="622"/>
  <p:cmAuthor id="624" name="Harley._bEJrUJ7r" initials="authorId_432156705" lastIdx="0" clrIdx="623"/>
  <p:cmAuthor id="625" name="未知用户424" initials="未" lastIdx="0" clrIdx="624"/>
  <p:cmAuthor id="626" name="罗平_VB7vJb2E" initials="authorId_305049361" lastIdx="0" clrIdx="625"/>
  <p:cmAuthor id="627" name="未知用户425" initials="未" lastIdx="0" clrIdx="626"/>
  <p:cmAuthor id="628" name="未知用户451" initials="未" lastIdx="0" clrIdx="627"/>
  <p:cmAuthor id="629" name="安安_zm6nYnYZ" initials="authorId_347340296" lastIdx="0" clrIdx="628"/>
  <p:cmAuthor id="630" name="未知用户452" initials="未" lastIdx="0" clrIdx="629"/>
  <p:cmAuthor id="631" name="nature_emInFJF7" initials="authorId_313163542" lastIdx="0" clrIdx="630"/>
  <p:cmAuthor id="632" name="未知用户453" initials="未" lastIdx="0" clrIdx="631"/>
  <p:cmAuthor id="633" name="杨思思_VNjyvY7j" initials="authorId_430925712" lastIdx="0" clrIdx="632"/>
  <p:cmAuthor id="634" name="未知用户454" initials="未" lastIdx="0" clrIdx="633"/>
  <p:cmAuthor id="635" name="高飞" initials="高" lastIdx="0" clrIdx="634"/>
  <p:cmAuthor id="636" name="周君_MfIffYra" initials="authorId_375419134" lastIdx="0" clrIdx="635"/>
  <p:cmAuthor id="637" name="xzb1" initials="x" lastIdx="0" clrIdx="636"/>
  <p:cmAuthor id="638" name="未知用户456" initials="未" lastIdx="0" clrIdx="637"/>
  <p:cmAuthor id="639" name="未知用户457" initials="未" lastIdx="0" clrIdx="638"/>
  <p:cmAuthor id="640" name="未知用户458" initials="未" lastIdx="0" clrIdx="639"/>
  <p:cmAuthor id="641" name="風輕 雲淡" initials="風輕" lastIdx="0" clrIdx="640"/>
  <p:cmAuthor id="642" name="张 青山" initials="张" lastIdx="0" clrIdx="641"/>
  <p:cmAuthor id="643" name="张青山" initials="张青山" lastIdx="0" clrIdx="642"/>
  <p:cmAuthor id="644" name="未知用户471" initials="未" lastIdx="0" clrIdx="643"/>
  <p:cmAuthor id="645" name="未知用户472" initials="未" lastIdx="0" clrIdx="644"/>
  <p:cmAuthor id="646" name="未知用户473" initials="未" lastIdx="0" clrIdx="645"/>
  <p:cmAuthor id="647" name="进 揭" initials="进" lastIdx="0" clrIdx="646"/>
  <p:cmAuthor id="648" name="未知用户475" initials="未" lastIdx="0" clrIdx="647"/>
  <p:cmAuthor id="649" name="未知用户476" initials="未" lastIdx="0" clrIdx="648"/>
  <p:cmAuthor id="650" name="姚琳" initials="姚" lastIdx="0" clrIdx="649"/>
  <p:cmAuthor id="651" name="chen" initials="c" lastIdx="0" clrIdx="650"/>
  <p:cmAuthor id="652" name="未知用户489" initials="未" lastIdx="0" clrIdx="651"/>
  <p:cmAuthor id="653" name="未知用户488" initials="未" lastIdx="0" clrIdx="652"/>
  <p:cmAuthor id="654" name="未知用户490" initials="未" lastIdx="0" clrIdx="653"/>
  <p:cmAuthor id="655" name="未知用户477" initials="未" lastIdx="0" clrIdx="654"/>
  <p:cmAuthor id="656" name="未知用户478" initials="未" lastIdx="0" clrIdx="655"/>
  <p:cmAuthor id="657" name="10015046" initials="1" lastIdx="0" clrIdx="656"/>
  <p:cmAuthor id="658" name="未知用户480" initials="未" lastIdx="0" clrIdx="657"/>
  <p:cmAuthor id="659" name="未知用户481" initials="未" lastIdx="0" clrIdx="658"/>
  <p:cmAuthor id="660" name="未知用户388" initials="未" lastIdx="0" clrIdx="659"/>
  <p:cmAuthor id="661" name="jesschin" initials="j" lastIdx="0" clrIdx="660"/>
  <p:cmAuthor id="662" name="未知用户487" initials="未" lastIdx="0" clrIdx="661"/>
  <p:cmAuthor id="663" name="未知用户259" initials="未" lastIdx="0" clrIdx="662"/>
  <p:cmAuthor id="664" name="seki" initials="s" lastIdx="0" clrIdx="663"/>
  <p:cmAuthor id="665" name="guoshasha@hq.cmcc" initials="guoshasha" lastIdx="0" clrIdx="664"/>
  <p:cmAuthor id="666" name="未知用户270" initials="未" lastIdx="0" clrIdx="665"/>
  <p:cmAuthor id="667" name="zsc" initials="z" lastIdx="0" clrIdx="666"/>
  <p:cmAuthor id="668" name="USER631805" initials="U" lastIdx="0" clrIdx="667"/>
  <p:cmAuthor id="669" name="zhangbai" initials="z" lastIdx="0" clrIdx="668"/>
  <p:cmAuthor id="670" name="俊呈 賴" initials="俊" lastIdx="0" clrIdx="669"/>
  <p:cmAuthor id="671" name="Nero" initials="N" lastIdx="0" clrIdx="670"/>
  <p:cmAuthor id="672" name="yifan song" initials="y" lastIdx="0" clrIdx="671"/>
  <p:cmAuthor id="673" name="hauwei" initials="h" lastIdx="0" clrIdx="672"/>
  <p:cmAuthor id="674" name="v15194" initials="v" lastIdx="0" clrIdx="673"/>
  <p:cmAuthor id="675" name="莊安君" initials="莊" lastIdx="0" clrIdx="674"/>
  <p:cmAuthor id="676" name="陳建璋" initials="陳" lastIdx="0" clrIdx="675"/>
  <p:cmAuthor id="677" name="建璋" initials="建" lastIdx="0" clrIdx="676"/>
  <p:cmAuthor id="678" name="77482" initials="7" lastIdx="0" clrIdx="677"/>
  <p:cmAuthor id="679" name="未知用户265" initials="未" lastIdx="0" clrIdx="678"/>
  <p:cmAuthor id="680" name="未知用户267" initials="未" lastIdx="0" clrIdx="679"/>
  <p:cmAuthor id="681" name="liuxie" initials="l" lastIdx="0" clrIdx="680"/>
  <p:cmAuthor id="682" name="张因然10112423" initials="1" lastIdx="0" clrIdx="681"/>
  <p:cmAuthor id="683" name="未知用户241" initials="未" lastIdx="0" clrIdx="682"/>
  <p:cmAuthor id="684" name="未知用户242" initials="未" lastIdx="0" clrIdx="683"/>
  <p:cmAuthor id="685" name="杨强" initials="杨" lastIdx="0" clrIdx="684"/>
  <p:cmAuthor id="686" name="檀晟 陈" initials="檀晟" lastIdx="0" clrIdx="685"/>
  <p:cmAuthor id="687" name="未知用户227" initials="未" lastIdx="0" clrIdx="686"/>
  <p:cmAuthor id="688" name="未知用户298" initials="未" lastIdx="0" clrIdx="687"/>
  <p:cmAuthor id="689" name="未知用户299" initials="未" lastIdx="0" clrIdx="688"/>
  <p:cmAuthor id="690" name="未知用户302" initials="未" lastIdx="0" clrIdx="689"/>
  <p:cmAuthor id="691" name="許詩婕" initials="許" lastIdx="0" clrIdx="690"/>
  <p:cmAuthor id="692" name="jinpengcheng" initials="j" lastIdx="0" clrIdx="691"/>
  <p:cmAuthor id="693" name="minil" initials="m" lastIdx="0" clrIdx="692"/>
  <p:cmAuthor id="694" name="15106" initials="1" lastIdx="0" clrIdx="693"/>
  <p:cmAuthor id="695" name="赵 璐" initials="赵" lastIdx="0" clrIdx="694"/>
  <p:cmAuthor id="696" name="Zhu, Hawk" initials="Z" lastIdx="0" clrIdx="695"/>
  <p:cmAuthor id="697" name="tanjp" initials="t" lastIdx="0" clrIdx="696"/>
  <p:cmAuthor id="698" name="YS" initials="Y" lastIdx="0" clrIdx="697"/>
  <p:cmAuthor id="699" name="10285279" initials="1" lastIdx="0" clrIdx="698"/>
  <p:cmAuthor id="700" name="Jdi" initials="J" lastIdx="0" clrIdx="699"/>
  <p:cmAuthor id="701" name="未知用户337" initials="未" lastIdx="0" clrIdx="700"/>
  <p:cmAuthor id="702" name="未知用户239" initials="未" lastIdx="0" clrIdx="701"/>
  <p:cmAuthor id="703" name="chenmh" initials="c" lastIdx="0" clrIdx="702"/>
  <p:cmAuthor id="704" name="CVTEr" initials="C" lastIdx="0" clrIdx="703"/>
  <p:cmAuthor id="705" name="June C" initials="J" lastIdx="0" clrIdx="704"/>
  <p:cmAuthor id="706" name="00270" initials="0" lastIdx="0" clrIdx="705"/>
  <p:cmAuthor id="707" name="IBM_USER" initials="I" lastIdx="0" clrIdx="706"/>
  <p:cmAuthor id="708" name="aa" initials="a" lastIdx="0" clrIdx="707"/>
  <p:cmAuthor id="709" name="shinevin liu" initials="s" lastIdx="0" clrIdx="708"/>
  <p:cmAuthor id="710" name="Davidpeng" initials="D" lastIdx="0" clrIdx="709"/>
  <p:cmAuthor id="711" name="dbc" initials="d" lastIdx="0" clrIdx="710"/>
  <p:cmAuthor id="712" name="吴军影" initials="吴" lastIdx="0" clrIdx="711"/>
  <p:cmAuthor id="713" name="冯学沛" initials="冯" lastIdx="0" clrIdx="712"/>
  <p:cmAuthor id="714" name="杨 超" initials="杨" lastIdx="0" clrIdx="713"/>
  <p:cmAuthor id="715" name="董艺萱00344473" initials="董艺萱003444" lastIdx="0" clrIdx="714"/>
  <p:cmAuthor id="716" name="Rex" initials="R" lastIdx="0" clrIdx="715"/>
  <p:cmAuthor id="717" name="tonghailan" initials="t" lastIdx="0" clrIdx="716"/>
  <p:cmAuthor id="718" name="段瑞祥" initials="段" lastIdx="0" clrIdx="717"/>
  <p:cmAuthor id="719" name="/ 七安 /" initials="/" lastIdx="0" clrIdx="718"/>
  <p:cmAuthor id="720" name="永月墨夜" initials="永" lastIdx="0" clrIdx="719"/>
  <p:cmAuthor id="721" name="未知的使用者168" initials="未" lastIdx="0" clrIdx="720"/>
  <p:cmAuthor id="722" name="wang" initials="wang" lastIdx="0" clrIdx="721"/>
  <p:cmAuthor id="723" name="韩剑侠" initials="P" lastIdx="0" clrIdx="722"/>
  <p:cmAuthor id="724" name="sjzx" initials="s" lastIdx="0" clrIdx="723"/>
  <p:cmAuthor id="725" name="yang.yuan" initials="y" lastIdx="0" clrIdx="724"/>
  <p:cmAuthor id="726" name="杨景洋" initials="杨景洋" lastIdx="0" clrIdx="725"/>
  <p:cmAuthor id="727" name="tianatan" initials="t" lastIdx="0" clrIdx="726"/>
  <p:cmAuthor id="728" name="gus9@chinaunicom.cn" initials="g" lastIdx="0" clrIdx="727"/>
  <p:cmAuthor id="729" name="liyite" initials="l" lastIdx="0" clrIdx="728"/>
  <p:cmAuthor id="730" name="dsdas" initials="d" lastIdx="0" clrIdx="729"/>
  <p:cmAuthor id="731" name="USER580282" initials="U" lastIdx="0" clrIdx="730"/>
  <p:cmAuthor id="732" name="flower" initials="f" lastIdx="0" clrIdx="731"/>
  <p:cmAuthor id="733" name="tonyliu" initials="t" lastIdx="0" clrIdx="732"/>
  <p:cmAuthor id="734" name="victoryxs" initials="v" lastIdx="0" clrIdx="733"/>
  <p:cmAuthor id="735" name="asdf" initials="a" lastIdx="0" clrIdx="734"/>
  <p:cmAuthor id="736" name="黄薇（IT）" initials="l" lastIdx="0" clrIdx="735"/>
  <p:cmAuthor id="737" name="zhoupeng" initials="z" lastIdx="0" clrIdx="736"/>
  <p:cmAuthor id="738" name="Randolph" initials="R" lastIdx="0" clrIdx="737"/>
  <p:cmAuthor id="739" name="Hey！Judy" initials="H" lastIdx="0" clrIdx="738"/>
  <p:cmAuthor id="740" name="张静_Anua7Nne" initials="authorId_935319063" lastIdx="0" clrIdx="739"/>
  <p:cmAuthor id="741" name="唐 赛" initials="唐" lastIdx="0" clrIdx="740"/>
  <p:cmAuthor id="742" name="weibh" initials="w" lastIdx="0" clrIdx="741"/>
  <p:cmAuthor id="743" name="X1" initials="X" lastIdx="0" clrIdx="742"/>
  <p:cmAuthor id="744" name="孙傲" initials="孙" lastIdx="0" clrIdx="743"/>
  <p:cmAuthor id="745" name="范 斌" initials="范" lastIdx="0" clrIdx="744"/>
  <p:cmAuthor id="746" name="毕邺" initials="党委办公室" lastIdx="0" clrIdx="745"/>
  <p:cmAuthor id="747" name="jiaru tiger" initials="jt" lastIdx="0" clrIdx="746"/>
  <p:cmAuthor id="748" name="jialuo" initials="j" lastIdx="0" clrIdx="747"/>
  <p:cmAuthor id="749" name="李楠10204198" initials="MSOffice" lastIdx="0" clrIdx="748"/>
  <p:cmAuthor id="750" name="孙金凤" initials="SJF" lastIdx="0" clrIdx="749"/>
  <p:cmAuthor id="751" name="翟栋_VBFrBjyM" initials="authorId_AK20221026:AK20221029HCSFPP10055482" lastIdx="0" clrIdx="750"/>
  <p:cmAuthor id="752" name="王嘉偉" initials="王" lastIdx="0" clrIdx="751"/>
  <p:cmAuthor id="753" name="未知的使用者211" initials="" lastIdx="0" clrIdx="752"/>
  <p:cmAuthor id="754" name="郏 鹏" initials="郏" lastIdx="0" clrIdx="753"/>
  <p:cmAuthor id="755" name="郏鹏" initials="M" lastIdx="0" clrIdx="754"/>
  <p:cmAuthor id="756" name="ma jialin" initials="mj" lastIdx="0" clrIdx="755"/>
  <p:cmAuthor id="757" name="乐燕" initials="乐" lastIdx="0" clrIdx="756"/>
  <p:cmAuthor id="758" name="刘海娜|liuhaina" initials="W用" lastIdx="0" clrIdx="757"/>
  <p:cmAuthor id="759" name="goforever814" initials="g" lastIdx="0" clrIdx="758"/>
  <p:cmAuthor id="760" name="未知的使用者214" initials="未" lastIdx="0" clrIdx="759"/>
  <p:cmAuthor id="761" name="Alex" initials="A" lastIdx="0" clrIdx="760"/>
  <p:cmAuthor id="762" name="未知用户261" initials="未" lastIdx="0" clrIdx="761"/>
  <p:cmAuthor id="763" name="未知用户160" initials="未" lastIdx="0" clrIdx="762"/>
  <p:cmAuthor id="764" name="未知用户246" initials="未" lastIdx="0" clrIdx="763"/>
  <p:cmAuthor id="765" name="96128" initials="9" lastIdx="0" clrIdx="764"/>
  <p:cmAuthor id="766" name="未知的使用者148" initials="" lastIdx="0" clrIdx="765"/>
  <p:cmAuthor id="767" name="Well Li" initials="W" lastIdx="0" clrIdx="766"/>
  <p:cmAuthor id="768" name="未知用户268" initials="未" lastIdx="0" clrIdx="767"/>
  <p:cmAuthor id="769" name="未知用户269" initials="未" lastIdx="0" clrIdx="768"/>
  <p:cmAuthor id="770" name="王森" initials="王" lastIdx="0" clrIdx="769"/>
  <p:cmAuthor id="771" name="未知用户250" initials="未" lastIdx="0" clrIdx="770"/>
  <p:cmAuthor id="772" name="wushihang" initials="w" lastIdx="0" clrIdx="771"/>
  <p:cmAuthor id="773" name="USER614260" initials="U" lastIdx="0" clrIdx="772"/>
  <p:cmAuthor id="774" name="cs" initials="x" lastIdx="0" clrIdx="773"/>
  <p:cmAuthor id="775" name="孟令坤" initials="MLK" lastIdx="0" clrIdx="774"/>
  <p:cmAuthor id="776" name="11794" initials="1" lastIdx="0" clrIdx="775"/>
  <p:cmAuthor id="777" name="myl" initials="m" lastIdx="0" clrIdx="776"/>
  <p:cmAuthor id="778" name="张久仙" initials="zjx" lastIdx="0" clrIdx="777"/>
  <p:cmAuthor id="779" name="hmwang" initials="dsc" lastIdx="0" clrIdx="778"/>
  <p:cmAuthor id="780" name="Juliet猪立业" initials="J" lastIdx="0" clrIdx="779"/>
  <p:cmAuthor id="781" name="XJ" initials="X" lastIdx="0" clrIdx="780"/>
  <p:cmAuthor id="782" name="huawei" initials="h" lastIdx="0" clrIdx="781"/>
  <p:cmAuthor id="783" name="未知的使用者223" initials="" lastIdx="0" clrIdx="782"/>
  <p:cmAuthor id="784" name="未知的使用者216" initials="未" lastIdx="0" clrIdx="783"/>
  <p:cmAuthor id="785" name="fuhao" initials="f" lastIdx="0" clrIdx="784"/>
  <p:cmAuthor id="786" name="未知的使用者137" initials="未" lastIdx="0" clrIdx="785"/>
  <p:cmAuthor id="787" name="heweia@digiwin.com" initials="h" lastIdx="0" clrIdx="786"/>
  <p:cmAuthor id="788" name="MM" initials="M" lastIdx="0" clrIdx="787"/>
  <p:cmAuthor id="789" name="dell" initials="d" lastIdx="0" clrIdx="788"/>
  <p:cmAuthor id="790" name="未知用户220" initials="未" lastIdx="0" clrIdx="789"/>
  <p:cmAuthor id="791" name="super" initials="s" lastIdx="0" clrIdx="790"/>
  <p:cmAuthor id="792" name="zhuzy" initials="z" lastIdx="0" clrIdx="791"/>
  <p:cmAuthor id="793" name="方婷婷" initials="方" lastIdx="0" clrIdx="792"/>
  <p:cmAuthor id="794" name="未知用户280" initials="未" lastIdx="0" clrIdx="793"/>
  <p:cmAuthor id="795" name="未知用户313" initials="未" lastIdx="0" clrIdx="794"/>
  <p:cmAuthor id="796" name="刘晖" initials="刘" lastIdx="0" clrIdx="795"/>
  <p:cmAuthor id="797" name="未知用户190" initials="未" lastIdx="0" clrIdx="796"/>
  <p:cmAuthor id="798" name="HAUWEI" initials="H" lastIdx="0" clrIdx="797"/>
  <p:cmAuthor id="799" name="未知用户157" initials="未" lastIdx="0" clrIdx="798"/>
  <p:cmAuthor id="800" name="未知用户180" initials="未" lastIdx="0" clrIdx="799"/>
  <p:cmAuthor id="801" name="不明使用者54" initials="不" lastIdx="0" clrIdx="800"/>
  <p:cmAuthor id="802" name="未知用户188" initials="未" lastIdx="0" clrIdx="801"/>
  <p:cmAuthor id="803" name="未知的使用者210" initials="" lastIdx="0" clrIdx="802"/>
  <p:cmAuthor id="804" name="未知用户296" initials="未" lastIdx="0" clrIdx="803"/>
  <p:cmAuthor id="805" name="未知用户87" initials="未" lastIdx="0" clrIdx="804"/>
  <p:cmAuthor id="806" name="未知用户320" initials="未" lastIdx="0" clrIdx="805"/>
  <p:cmAuthor id="807" name="FanJQ" initials="F" lastIdx="0" clrIdx="806"/>
  <p:cmAuthor id="808" name="未知用户211" initials="未" lastIdx="0" clrIdx="807"/>
  <p:cmAuthor id="809" name="未知用户212" initials="未" lastIdx="0" clrIdx="808"/>
  <p:cmAuthor id="810" name="未知用户201" initials="未" lastIdx="0" clrIdx="809"/>
  <p:cmAuthor id="811" name="未知用户161" initials="未" lastIdx="0" clrIdx="810"/>
  <p:cmAuthor id="812" name="未知用户278" initials="未" lastIdx="0" clrIdx="811"/>
  <p:cmAuthor id="813" name="nancy" initials="n" lastIdx="0" clrIdx="812"/>
  <p:cmAuthor id="814" name="ll z" initials="l" lastIdx="0" clrIdx="813"/>
  <p:cmAuthor id="815" name="未知用户191" initials="未" lastIdx="0" clrIdx="814"/>
  <p:cmAuthor id="816" name="未知的使用者165" initials="" lastIdx="0" clrIdx="815"/>
  <p:cmAuthor id="817" name="未知用户192" initials="未" lastIdx="0" clrIdx="816"/>
  <p:cmAuthor id="818" name="未知用户203" initials="未" lastIdx="0" clrIdx="817"/>
  <p:cmAuthor id="819" name="未知的使用者167" initials="" lastIdx="0" clrIdx="818"/>
  <p:cmAuthor id="820" name="未知的使用者159" initials="" lastIdx="0" clrIdx="819"/>
  <p:cmAuthor id="821" name="未知用户177" initials="未" lastIdx="0" clrIdx="820"/>
  <p:cmAuthor id="822" name="未知用户184" initials="未" lastIdx="0" clrIdx="821"/>
  <p:cmAuthor id="823" name="未知用户185" initials="未" lastIdx="0" clrIdx="822"/>
  <p:cmAuthor id="824" name="未知用户181" initials="未" lastIdx="0" clrIdx="823"/>
  <p:cmAuthor id="825" name="ye gusong" initials="y" lastIdx="0" clrIdx="824"/>
  <p:cmAuthor id="826" name="wei muzi" initials="w" lastIdx="0" clrIdx="825"/>
  <p:cmAuthor id="827" name="孙" initials="孙" lastIdx="0" clrIdx="826"/>
  <p:cmAuthor id="828" name="未知用户187" initials="未" lastIdx="0" clrIdx="827"/>
  <p:cmAuthor id="829" name="Microsoft Office User" initials="M" lastIdx="0" clrIdx="828"/>
  <p:cmAuthor id="830" name="catherine" initials="c" lastIdx="0" clrIdx="829"/>
  <p:cmAuthor id="831" name="未知用户257" initials="未" lastIdx="0" clrIdx="830"/>
  <p:cmAuthor id="832" name="未知用户258" initials="未" lastIdx="0" clrIdx="831"/>
  <p:cmAuthor id="833" name="未知用户287" initials="未" lastIdx="0" clrIdx="832"/>
  <p:cmAuthor id="834" name="未知用户288" initials="未" lastIdx="0" clrIdx="833"/>
  <p:cmAuthor id="835" name="未知用户289" initials="未" lastIdx="0" clrIdx="834"/>
  <p:cmAuthor id="836" name="未知用户290" initials="未" lastIdx="0" clrIdx="835"/>
  <p:cmAuthor id="837" name="未知用户291" initials="未" lastIdx="0" clrIdx="836"/>
  <p:cmAuthor id="838" name="wmcmdi" initials="w" lastIdx="0" clrIdx="837"/>
  <p:cmAuthor id="839" name="未知用户295" initials="未" lastIdx="0" clrIdx="838"/>
  <p:cmAuthor id="840" name="未知的使用者202" initials="未" lastIdx="0" clrIdx="839"/>
  <p:cmAuthor id="841" name="未知用户215" initials="未" lastIdx="0" clrIdx="840"/>
  <p:cmAuthor id="842" name="未知用户216" initials="未" lastIdx="0" clrIdx="841"/>
  <p:cmAuthor id="843" name="未知的使用者196" initials="未" lastIdx="0" clrIdx="842"/>
  <p:cmAuthor id="844" name="未知用户243" initials="未" lastIdx="0" clrIdx="843"/>
  <p:cmAuthor id="845" name="未知用户282" initials="未" lastIdx="0" clrIdx="844"/>
  <p:cmAuthor id="846" name="未知用户283" initials="未" lastIdx="0" clrIdx="845"/>
  <p:cmAuthor id="847" name="未知用户213" initials="未" lastIdx="0" clrIdx="846"/>
  <p:cmAuthor id="848" name="未知用户279" initials="未" lastIdx="0" clrIdx="847"/>
  <p:cmAuthor id="849" name="未知用户281" initials="未" lastIdx="0" clrIdx="848"/>
  <p:cmAuthor id="850" name="未知用户284" initials="未" lastIdx="0" clrIdx="849"/>
  <p:cmAuthor id="851" name="Ying Lou" initials="Y" lastIdx="0" clrIdx="850"/>
  <p:cmAuthor id="852" name="未知用户347" initials="未" lastIdx="0" clrIdx="851"/>
  <p:cmAuthor id="853" name="刘佳佳" initials="刘" lastIdx="0" clrIdx="852"/>
  <p:cmAuthor id="854" name="未知用户233" initials="未" lastIdx="0" clrIdx="853"/>
  <p:cmAuthor id="855" name="未知用户234" initials="未" lastIdx="0" clrIdx="854"/>
  <p:cmAuthor id="856" name="未知用户235" initials="未" lastIdx="0" clrIdx="855"/>
  <p:cmAuthor id="857" name="未知用户236" initials="未" lastIdx="0" clrIdx="856"/>
  <p:cmAuthor id="858" name="未知用户237" initials="未" lastIdx="0" clrIdx="857"/>
  <p:cmAuthor id="859" name="未知用户240" initials="未" lastIdx="0" clrIdx="858"/>
  <p:cmAuthor id="860" name="未知用户221" initials="未" lastIdx="0" clrIdx="859"/>
  <p:cmAuthor id="861" name="李强" initials="A" lastIdx="0" clrIdx="860"/>
  <p:cmAuthor id="862" name="王 辰斌" initials="王" lastIdx="0" clrIdx="861"/>
  <p:cmAuthor id="863" name="岳晓丽" initials="岳" lastIdx="0" clrIdx="862"/>
  <p:cmAuthor id="864" name="林志强" initials="林" lastIdx="0" clrIdx="863"/>
  <p:cmAuthor id="865" name="Carol Kelly" initials="C" lastIdx="0" clrIdx="864"/>
  <p:cmAuthor id="866" name="未知的使用者205" initials="未" lastIdx="0" clrIdx="865"/>
  <p:cmAuthor id="867" name="未知的使用者200" initials="未" lastIdx="0" clrIdx="866"/>
  <p:cmAuthor id="868" name="Unknown User58" initials="U" lastIdx="0" clrIdx="867"/>
  <p:cmAuthor id="869" name="Unknown User55" initials="U" lastIdx="0" clrIdx="868"/>
  <p:cmAuthor id="870" name="未知的使用者195" initials="未" lastIdx="0" clrIdx="869"/>
  <p:cmAuthor id="871" name="Huipeng Cao" initials="H" lastIdx="0" clrIdx="870"/>
  <p:cmAuthor id="872" name="李 雷雨" initials="李" lastIdx="0" clrIdx="871"/>
  <p:cmAuthor id="873" name="91257" initials="9" lastIdx="0" clrIdx="872"/>
  <p:cmAuthor id="874" name="未知用户228" initials="未" lastIdx="0" clrIdx="873"/>
  <p:cmAuthor id="875" name="vicky" initials="v" lastIdx="0" clrIdx="874"/>
  <p:cmAuthor id="876" name="未知用户359" initials="未" lastIdx="0" clrIdx="875"/>
  <p:cmAuthor id="877" name="zhangxiaoyan" initials="z" lastIdx="0" clrIdx="876"/>
  <p:cmAuthor id="878" name="李阳" initials="liyang37@ha.cmcc" lastIdx="0" clrIdx="877"/>
  <p:cmAuthor id="879" name="未知用户364" initials="未" lastIdx="0" clrIdx="878"/>
  <p:cmAuthor id="880" name="Heyhx" initials="H" lastIdx="0" clrIdx="879"/>
  <p:cmAuthor id="881" name="未知用户307" initials="未" lastIdx="0" clrIdx="880"/>
  <p:cmAuthor id="882" name="王启良" initials="王" lastIdx="0" clrIdx="881"/>
  <p:cmAuthor id="883" name="未知用户329" initials="未" lastIdx="0" clrIdx="882"/>
  <p:cmAuthor id="884" name="吴鹏" initials="吴" lastIdx="0" clrIdx="883"/>
  <p:cmAuthor id="885" name="Carol Wu" initials="C" lastIdx="0" clrIdx="884"/>
  <p:cmAuthor id="886" name="刘浩" initials="刘" lastIdx="0" clrIdx="885"/>
  <p:cmAuthor id="887" name="Think" initials="T" lastIdx="0" clrIdx="886"/>
  <p:cmAuthor id="888" name="Vivian Liu" initials="VL" lastIdx="0" clrIdx="887"/>
  <p:cmAuthor id="889" name="未知用户303" initials="未" lastIdx="0" clrIdx="888"/>
  <p:cmAuthor id="890" name="李 富岩" initials="李" lastIdx="0" clrIdx="889"/>
  <p:cmAuthor id="891" name="未知用户304" initials="未" lastIdx="0" clrIdx="890"/>
  <p:cmAuthor id="892" name="谢学斌" initials="谢" lastIdx="0" clrIdx="891"/>
  <p:cmAuthor id="893" name="YY" initials="Y" lastIdx="0" clrIdx="892"/>
  <p:cmAuthor id="894" name="win7" initials="w" lastIdx="0" clrIdx="893"/>
  <p:cmAuthor id="895" name="敢 王" initials="敢" lastIdx="0" clrIdx="894"/>
  <p:cmAuthor id="896" name="邓 勇" initials="邓" lastIdx="0" clrIdx="895"/>
  <p:cmAuthor id="897" name="陈城" initials="陈" lastIdx="0" clrIdx="896"/>
  <p:cmAuthor id="898" name="Sharon" initials="S" lastIdx="0" clrIdx="897"/>
  <p:cmAuthor id="899" name="蓝礼健" initials="蓝" lastIdx="0" clrIdx="898"/>
  <p:cmAuthor id="900" name="未知用户311" initials="未" lastIdx="0" clrIdx="899"/>
  <p:cmAuthor id="901" name="未知用户312" initials="未" lastIdx="0" clrIdx="900"/>
  <p:cmAuthor id="902" name="shenbina" initials="s" lastIdx="0" clrIdx="901"/>
  <p:cmAuthor id="903" name="未知用户314" initials="未" lastIdx="0" clrIdx="902"/>
  <p:cmAuthor id="904" name="晓  曲" initials="晓" lastIdx="0" clrIdx="903"/>
  <p:cmAuthor id="905" name="未知用户245" initials="未" lastIdx="0" clrIdx="904"/>
  <p:cmAuthor id="906" name="Kathy" initials="K" lastIdx="0" clrIdx="905"/>
  <p:cmAuthor id="907" name="孟连磊" initials="孟" lastIdx="0" clrIdx="906"/>
  <p:cmAuthor id="908" name="未知用户387" initials="未" lastIdx="0" clrIdx="907"/>
  <p:cmAuthor id="909" name="未知的使用者177" initials="未" lastIdx="0" clrIdx="908"/>
  <p:cmAuthor id="910" name="未知用户354" initials="未" lastIdx="0" clrIdx="909"/>
  <p:cmAuthor id="911" name="未知的使用者221" initials="未" lastIdx="0" clrIdx="910"/>
  <p:cmAuthor id="912" name="未知的使用者222" initials="未" lastIdx="0" clrIdx="911"/>
  <p:cmAuthor id="913" name="winner1 chan" initials="wc" lastIdx="0" clrIdx="912"/>
  <p:cmAuthor id="914" name="未知用户332" initials="未" lastIdx="0" clrIdx="913"/>
  <p:cmAuthor id="915" name="未知用户217" initials="未" lastIdx="0" clrIdx="914"/>
  <p:cmAuthor id="916" name="cai yan" initials="cy" lastIdx="0" clrIdx="915"/>
  <p:cmAuthor id="917" name="俊晔 邱" initials="俊" lastIdx="0" clrIdx="916"/>
  <p:cmAuthor id="918" name="annie.gts@outlook.com" initials="a" lastIdx="0" clrIdx="917"/>
  <p:cmAuthor id="919" name="杨 升格" initials="杨" lastIdx="0" clrIdx="918"/>
  <p:cmAuthor id="920" name="Unknown User80" initials="U" lastIdx="0" clrIdx="919"/>
  <p:cmAuthor id="921" name="cy" initials="c" lastIdx="0" clrIdx="920"/>
  <p:cmAuthor id="922" name="未知用户222" initials="未" lastIdx="0" clrIdx="921"/>
  <p:cmAuthor id="923" name="未知用户200" initials="未" lastIdx="0" clrIdx="922"/>
  <p:cmAuthor id="924" name="未知用户272" initials="未" lastIdx="0" clrIdx="923"/>
  <p:cmAuthor id="925" name="lxm" initials="l" lastIdx="0" clrIdx="924"/>
  <p:cmAuthor id="926" name="未知用户231" initials="未" lastIdx="0" clrIdx="925"/>
  <p:cmAuthor id="927" name="yesg" initials="y" lastIdx="0" clrIdx="926"/>
  <p:cmAuthor id="928" name="未知用户421" initials="未" lastIdx="0" clrIdx="927"/>
  <p:cmAuthor id="929" name="陳珮琪" initials="陳珮琪" lastIdx="0" clrIdx="928"/>
  <p:cmAuthor id="930" name="未知用户277" initials="未" lastIdx="0" clrIdx="929"/>
  <p:cmAuthor id="931" name="soling" initials="s" lastIdx="0" clrIdx="930"/>
  <p:cmAuthor id="932" name="李 骁" initials="李" lastIdx="0" clrIdx="931"/>
  <p:cmAuthor id="933" name="Tome" initials="T" lastIdx="0" clrIdx="932"/>
  <p:cmAuthor id="934" name="未知的使用者96" initials="未" lastIdx="0" clrIdx="933"/>
  <p:cmAuthor id="935" name="未知的使用者97" initials="未" lastIdx="0" clrIdx="934"/>
  <p:cmAuthor id="936" name="未知用户301" initials="未" lastIdx="0" clrIdx="935"/>
  <p:cmAuthor id="937" name="未知用户306" initials="未" lastIdx="0" clrIdx="936"/>
  <p:cmAuthor id="938" name="未知用户308" initials="未" lastIdx="0" clrIdx="937"/>
  <p:cmAuthor id="939" name="未知用户309" initials="未" lastIdx="0" clrIdx="938"/>
  <p:cmAuthor id="940" name="未知用户249" initials="未" lastIdx="0" clrIdx="939"/>
  <p:cmAuthor id="941" name="Stacy Chiang" initials="S" lastIdx="0" clrIdx="940"/>
  <p:cmAuthor id="942" name="未知用户315" initials="未" lastIdx="0" clrIdx="941"/>
  <p:cmAuthor id="943" name="未知用户316" initials="未" lastIdx="0" clrIdx="942"/>
  <p:cmAuthor id="944" name="未知用户317" initials="未" lastIdx="0" clrIdx="943"/>
  <p:cmAuthor id="945" name="未知用户318" initials="未" lastIdx="0" clrIdx="944"/>
  <p:cmAuthor id="946" name="未知用户319" initials="未" lastIdx="0" clrIdx="945"/>
  <p:cmAuthor id="947" name="chen hui" initials="c" lastIdx="0" clrIdx="946"/>
  <p:cmAuthor id="948" name="未知用户244" initials="未" lastIdx="0" clrIdx="947"/>
  <p:cmAuthor id="949" name="未知用户322" initials="未" lastIdx="0" clrIdx="948"/>
  <p:cmAuthor id="950" name="未知用户323" initials="未" lastIdx="0" clrIdx="949"/>
  <p:cmAuthor id="951" name="未知用户324" initials="未" lastIdx="0" clrIdx="950"/>
  <p:cmAuthor id="952" name="wangxinhui" initials="w" lastIdx="0" clrIdx="951"/>
  <p:cmAuthor id="953" name="未知用户276" initials="未" lastIdx="0" clrIdx="952"/>
  <p:cmAuthor id="954" name="未知用户363" initials="未" lastIdx="0" clrIdx="953"/>
  <p:cmAuthor id="955" name="未知用户459" initials="未" lastIdx="0" clrIdx="954"/>
  <p:cmAuthor id="956" name="未知用户470" initials="未" lastIdx="0" clrIdx="955"/>
  <p:cmAuthor id="957" name="未知用户325" initials="未" lastIdx="0" clrIdx="956"/>
  <p:cmAuthor id="958" name="未知用户326" initials="未" lastIdx="0" clrIdx="957"/>
  <p:cmAuthor id="959" name="未知用户365" initials="未" lastIdx="0" clrIdx="958"/>
  <p:cmAuthor id="960" name="未知用户460" initials="未" lastIdx="0" clrIdx="959"/>
  <p:cmAuthor id="961" name="未知用户366" initials="未" lastIdx="0" clrIdx="960"/>
  <p:cmAuthor id="962" name="未知用户461" initials="未" lastIdx="0" clrIdx="961"/>
  <p:cmAuthor id="963" name="未知用户367" initials="未" lastIdx="0" clrIdx="962"/>
  <p:cmAuthor id="964" name="未知用户462" initials="未" lastIdx="0" clrIdx="963"/>
  <p:cmAuthor id="965" name="未知用户463" initials="未" lastIdx="0" clrIdx="964"/>
  <p:cmAuthor id="966" name="未知用户368" initials="未" lastIdx="0" clrIdx="965"/>
  <p:cmAuthor id="967" name="未知用户464" initials="未" lastIdx="0" clrIdx="966"/>
  <p:cmAuthor id="968" name="未知用户369" initials="未" lastIdx="0" clrIdx="967"/>
  <p:cmAuthor id="969" name="未知用户465" initials="未" lastIdx="0" clrIdx="968"/>
  <p:cmAuthor id="970" name="洋仔" initials="洋" lastIdx="0" clrIdx="969"/>
  <p:cmAuthor id="971" name="未知用户466" initials="未" lastIdx="0" clrIdx="970"/>
  <p:cmAuthor id="972" name="liuti" initials="l" lastIdx="0" clrIdx="971"/>
  <p:cmAuthor id="973" name="未知用户467" initials="未" lastIdx="0" clrIdx="972"/>
  <p:cmAuthor id="974" name="未知用户468" initials="未" lastIdx="0" clrIdx="973"/>
  <p:cmAuthor id="975" name="未知用户426" initials="未" lastIdx="0" clrIdx="974"/>
  <p:cmAuthor id="976" name="未知用户371" initials="未" lastIdx="0" clrIdx="975"/>
  <p:cmAuthor id="977" name="未知用户372" initials="未" lastIdx="0" clrIdx="976"/>
  <p:cmAuthor id="978" name="未知用户373" initials="未" lastIdx="0" clrIdx="977"/>
  <p:cmAuthor id="979" name="未知用户374" initials="未" lastIdx="0" clrIdx="978"/>
  <p:cmAuthor id="980" name="未知用户469" initials="未" lastIdx="0" clrIdx="979"/>
  <p:cmAuthor id="981" name="Tea" initials="T" lastIdx="0" clrIdx="980"/>
  <p:cmAuthor id="982" name="未知用户427" initials="未" lastIdx="0" clrIdx="981"/>
  <p:cmAuthor id="983" name="未知用户375" initials="未" lastIdx="0" clrIdx="982"/>
  <p:cmAuthor id="984" name="未知用户376" initials="未" lastIdx="0" clrIdx="983"/>
  <p:cmAuthor id="985" name="未知用户377" initials="未" lastIdx="0" clrIdx="984"/>
  <p:cmAuthor id="986" name="未知用户428" initials="未" lastIdx="0" clrIdx="985"/>
  <p:cmAuthor id="987" name="未知用户378" initials="未" lastIdx="0" clrIdx="986"/>
  <p:cmAuthor id="988" name="未知用户379" initials="未" lastIdx="0" clrIdx="987"/>
  <p:cmAuthor id="989" name="未知用户339" initials="未" lastIdx="0" clrIdx="988"/>
  <p:cmAuthor id="990" name="未知用户380" initials="未" lastIdx="0" clrIdx="989"/>
  <p:cmAuthor id="991" name="未知用户381" initials="未" lastIdx="0" clrIdx="990"/>
  <p:cmAuthor id="992" name="未知用户382" initials="未" lastIdx="0" clrIdx="991"/>
  <p:cmAuthor id="993" name="未知用户383" initials="未" lastIdx="0" clrIdx="992"/>
  <p:cmAuthor id="994" name="未知用户384" initials="未" lastIdx="0" clrIdx="993"/>
  <p:cmAuthor id="995" name="未知用户294" initials="未" lastIdx="0" clrIdx="994"/>
  <p:cmAuthor id="996" name="未知用户385" initials="未" lastIdx="0" clrIdx="995"/>
  <p:cmAuthor id="997" name="未知用户386" initials="未" lastIdx="0" clrIdx="996"/>
  <p:cmAuthor id="998" name="未知用户429" initials="未" lastIdx="0" clrIdx="997"/>
  <p:cmAuthor id="999" name="未知用户348" initials="未" lastIdx="0" clrIdx="998"/>
  <p:cmAuthor id="1000" name="未知用户430" initials="未" lastIdx="0" clrIdx="999"/>
  <p:cmAuthor id="1001" name="未知用户389" initials="未" lastIdx="0" clrIdx="1000"/>
  <p:cmAuthor id="1002" name="未知用户350" initials="未" lastIdx="0" clrIdx="1001"/>
  <p:cmAuthor id="1003" name="未知用户431" initials="未" lastIdx="0" clrIdx="1002"/>
  <p:cmAuthor id="1004" name="未知用户351" initials="未" lastIdx="0" clrIdx="1003"/>
  <p:cmAuthor id="1005" name="未知用户432" initials="未" lastIdx="0" clrIdx="1004"/>
  <p:cmAuthor id="1006" name="未知用户392" initials="未" lastIdx="0" clrIdx="1005"/>
  <p:cmAuthor id="1007" name="未知用户433" initials="未" lastIdx="0" clrIdx="1006"/>
  <p:cmAuthor id="1008" name="未知用户434" initials="未" lastIdx="0" clrIdx="1007"/>
  <p:cmAuthor id="1009" name="未知用户393" initials="未" lastIdx="0" clrIdx="1008"/>
  <p:cmAuthor id="1010" name="未知用户435" initials="未" lastIdx="0" clrIdx="1009"/>
  <p:cmAuthor id="1011" name="未知用户356" initials="未" lastIdx="0" clrIdx="1010"/>
  <p:cmAuthor id="1012" name="未知用户436" initials="未" lastIdx="0" clrIdx="1011"/>
  <p:cmAuthor id="1013" name="未知用户396" initials="未" lastIdx="0" clrIdx="1012"/>
  <p:cmAuthor id="1014" name="未知用户437" initials="未" lastIdx="0" clrIdx="1013"/>
  <p:cmAuthor id="1015" name="未知用户397" initials="未" lastIdx="0" clrIdx="1014"/>
  <p:cmAuthor id="1016" name="未知用户419" initials="未" lastIdx="0" clrIdx="1015"/>
  <p:cmAuthor id="1017" name="未知用户399" initials="未" lastIdx="0" clrIdx="1016"/>
  <p:cmAuthor id="1018" name="未知用户438" initials="未" lastIdx="0" clrIdx="1017"/>
  <p:cmAuthor id="1019" name="未知用户401" initials="未" lastIdx="0" clrIdx="1018"/>
  <p:cmAuthor id="1020" name="未知用户402" initials="未" lastIdx="0" clrIdx="1019"/>
  <p:cmAuthor id="1021" name="未知用户403" initials="未" lastIdx="0" clrIdx="1020"/>
  <p:cmAuthor id="1022" name="秀雪 贾" initials="秀贾" lastIdx="0" clrIdx="1021"/>
  <p:cmAuthor id="1023" name="未知用户327" initials="未" lastIdx="0" clrIdx="1022"/>
  <p:cmAuthor id="1024" name="Echo" initials="ecjia" lastIdx="0" clrIdx="1023"/>
  <p:cmAuthor id="1025" name="未知用户404" initials="未" lastIdx="0" clrIdx="1024"/>
  <p:cmAuthor id="1026" name="贾云雁" initials="贾" lastIdx="0" clrIdx="1025"/>
  <p:cmAuthor id="1027" name="未知用户405" initials="未" lastIdx="0" clrIdx="1026"/>
  <p:cmAuthor id="1028" name="俊 刘" initials="俊刘" lastIdx="0" clrIdx="1027"/>
  <p:cmAuthor id="1029" name="未知用户439" initials="未" lastIdx="0" clrIdx="1028"/>
  <p:cmAuthor id="1030" name="罗平_QfY3MnyU" initials="authorId_1512265542" lastIdx="0" clrIdx="1029"/>
  <p:cmAuthor id="1031" name="未知用户406" initials="未" lastIdx="0" clrIdx="1030"/>
  <p:cmAuthor id="1032" name="未知用户440" initials="未" lastIdx="0" clrIdx="1031"/>
  <p:cmAuthor id="1033" name="未知用户441" initials="未" lastIdx="0" clrIdx="1032"/>
  <p:cmAuthor id="1034" name="未知用户442" initials="未" lastIdx="0" clrIdx="1033"/>
  <p:cmAuthor id="1035" name="未知用户409" initials="未" lastIdx="0" clrIdx="1034"/>
  <p:cmAuthor id="1036" name="USER" initials="U" lastIdx="0" clrIdx="1035"/>
  <p:cmAuthor id="1037" name="方少_UbQfrimU" initials="authorId_442114952" lastIdx="0" clrIdx="1036"/>
  <p:cmAuthor id="1038" name="xixi_nUjqe22E" initials="authorId_359229261" lastIdx="0" clrIdx="1037"/>
  <p:cmAuthor id="1039" name="张园园" initials="张园园" lastIdx="0" clrIdx="1038"/>
  <p:cmAuthor id="1040" name="未知用户418" initials="未" lastIdx="0" clrIdx="1039"/>
  <p:cmAuthor id="1041" name="未知用户455" initials="未" lastIdx="0" clrIdx="1040"/>
  <p:cmAuthor id="1042" name="未知用户271" initials="未" lastIdx="0" clrIdx="1041"/>
  <p:cmAuthor id="1043" name="未知用户484" initials="未" lastIdx="0" clrIdx="1042"/>
  <p:cmAuthor id="1044" name="未知用户224" initials="未" lastIdx="0" clrIdx="1043"/>
  <p:cmAuthor id="1045" name="superyangest@163.com" initials="s" lastIdx="0" clrIdx="1044"/>
  <p:cmAuthor id="1046" name="sbrooks" initials="s" lastIdx="0" clrIdx="1045"/>
  <p:cmAuthor id="1047" name="MEIMEI" initials="M" lastIdx="0" clrIdx="1046"/>
  <p:cmAuthor id="1048" name="cyx" initials="c" lastIdx="0" clrIdx="1047"/>
  <p:cmAuthor id="1049" name="赵 沛" initials="赵" lastIdx="0" clrIdx="1048"/>
  <p:cmAuthor id="1050" name="郭雨婷" initials="郭" lastIdx="0" clrIdx="1049"/>
  <p:cmAuthor id="1051" name="yanhexin" initials="y" lastIdx="0" clrIdx="1050"/>
  <p:cmAuthor id="1052" name="zyqss" initials="z" lastIdx="0" clrIdx="1051"/>
  <p:cmAuthor id="1053" name="cai wei" initials="cw" lastIdx="0" clrIdx="1052"/>
  <p:cmAuthor id="1054" name="13994221026@139.com" initials="1" lastIdx="0" clrIdx="1053"/>
  <p:cmAuthor id="1055" name="lori-chi" initials="chi" lastIdx="0" clrIdx="1054"/>
  <p:cmAuthor id="1056" name="wyz" initials="w" lastIdx="0" clrIdx="1055"/>
  <p:cmAuthor id="1057" name="孙彩虹" initials="孙" lastIdx="0" clrIdx="1056"/>
  <p:cmAuthor id="1058" name="赵诚荣10027092" initials="赵" lastIdx="0" clrIdx="1057"/>
  <p:cmAuthor id="1059" name="10056791" initials="ZTE" lastIdx="0" clrIdx="1058"/>
  <p:cmAuthor id="1060" name="zhangtongxue" initials="z" lastIdx="0" clrIdx="1059"/>
  <p:cmAuthor id="1061" name="10045953" initials="1" lastIdx="0" clrIdx="1060"/>
  <p:cmAuthor id="1062" name="Y Y" initials="YY" lastIdx="0" clrIdx="1061"/>
  <p:cmAuthor id="1063" name="Caixiaojin" initials="C" lastIdx="0" clrIdx="1062"/>
  <p:cmAuthor id="1064" name="丹丹 高" initials="丹高" lastIdx="0" clrIdx="1063"/>
  <p:cmAuthor id="1065" name="余潇迎" initials="余" lastIdx="0" clrIdx="1064"/>
  <p:cmAuthor id="1066" name="陈 橙橙" initials="陈" lastIdx="0" clrIdx="1065"/>
  <p:cmAuthor id="1067" name="未知用户2" initials="未" lastIdx="0" clrIdx="1066"/>
  <p:cmAuthor id="1068" name="陈静雯" initials="陈" lastIdx="0" clrIdx="1067"/>
  <p:cmAuthor id="1069" name="李增增" initials="李" lastIdx="0" clrIdx="1068"/>
  <p:cmAuthor id="1070" name="video" initials="v" lastIdx="0" clrIdx="1069"/>
  <p:cmAuthor id="1071" name="未知用户12" initials="未" lastIdx="0" clrIdx="1070"/>
  <p:cmAuthor id="1072" name="dongwc0205" initials="d" lastIdx="0" clrIdx="1071"/>
  <p:cmAuthor id="1073" name="李晨曦" initials="李" lastIdx="0" clrIdx="1072"/>
  <p:cmAuthor id="1074" name="朱雪松" initials="朱" lastIdx="0" clrIdx="1073"/>
  <p:cmAuthor id="1075" name="郭禹希" initials="郭" lastIdx="0" clrIdx="1074"/>
  <p:cmAuthor id="1076" name="chinalife" initials="c" lastIdx="0" clrIdx="1075"/>
  <p:cmAuthor id="1077" name="吴岩" initials="吴" lastIdx="0" clrIdx="1076"/>
  <p:cmAuthor id="1078" name="宋昆" initials="宋" lastIdx="0" clrIdx="1077"/>
  <p:cmAuthor id="1079" name="xiong" initials="x" lastIdx="0" clrIdx="1078"/>
  <p:cmAuthor id="1080" name="Machackova, Zuzana {MDAO~Basel}" initials="M" lastIdx="0" clrIdx="1079"/>
  <p:cmAuthor id="1081" name="Sandra" initials="S" lastIdx="0" clrIdx="1080"/>
  <p:cmAuthor id="1082" name="spring_ren" initials="s" lastIdx="0" clrIdx="1081"/>
  <p:cmAuthor id="1083" name="Helen Keyworth (HI)" initials="H" lastIdx="0" clrIdx="1082"/>
  <p:cmAuthor id="1084" name="hy-tkyl" initials="h" lastIdx="0" clrIdx="1083"/>
  <p:cmAuthor id="1085" name="localadmin" initials="l" lastIdx="0" clrIdx="1084"/>
  <p:cmAuthor id="1086" name="Picc" initials="P" lastIdx="0" clrIdx="1085"/>
  <p:cmAuthor id="1087" name="雷庭" initials="雷" lastIdx="0" clrIdx="1086"/>
  <p:cmAuthor id="1088" name="齐涛" initials="齐" lastIdx="0" clrIdx="1087"/>
  <p:cmAuthor id="1089" name="未知用户20" initials="未" lastIdx="0" clrIdx="1088"/>
  <p:cmAuthor id="1090" name="江涛 李" initials="江" lastIdx="0" clrIdx="1089"/>
  <p:cmAuthor id="1091" name="CommUser" initials="C" lastIdx="0" clrIdx="1090"/>
  <p:cmAuthor id="1092" name="dingenshi" initials="d" lastIdx="0" clrIdx="1091"/>
  <p:cmAuthor id="1093" name="HaoshuaiWu" initials="H" lastIdx="0" clrIdx="1092"/>
  <p:cmAuthor id="1094" name="ZhangYu" initials="Z" lastIdx="0" clrIdx="1093"/>
  <p:cmAuthor id="1095" name="龙 陈" initials="龙" lastIdx="0" clrIdx="1094"/>
  <p:cmAuthor id="1096" name="志龙 姜" initials="志" lastIdx="0" clrIdx="1095"/>
  <p:cmAuthor id="1097" name="zhouyiming" initials="z" lastIdx="0" clrIdx="1096"/>
  <p:cmAuthor id="1098" name="刘承刚" initials="刘" lastIdx="0" clrIdx="1097"/>
  <p:cmAuthor id="1099" name="未知用户143" initials="未知用户143" lastIdx="0" clrIdx="1098"/>
  <p:cmAuthor id="1100" name="幺以谦" initials="幺" lastIdx="0" clrIdx="1099"/>
  <p:cmAuthor id="1101" name="徐 宁" initials="徐" lastIdx="0" clrIdx="1100"/>
  <p:cmAuthor id="1102" name="QBOSSCHEN" initials="Q" lastIdx="0" clrIdx="1101"/>
  <p:cmAuthor id="1103" name="Calvin G" initials="C" lastIdx="0" clrIdx="1102"/>
  <p:cmAuthor id="1104" name="MC SYSTEM" initials="M" lastIdx="0" clrIdx="1103"/>
  <p:cmAuthor id="1105" name="user" initials="u" lastIdx="0" clrIdx="1104"/>
  <p:cmAuthor id="1106" name="李璐---寿险总公司营销管理部" initials="李" lastIdx="0" clrIdx="1105"/>
  <p:cmAuthor id="1107" name="xuqing" initials="x" lastIdx="0" clrIdx="1106"/>
  <p:cmAuthor id="1108" name="王顶" initials="王" lastIdx="0" clrIdx="1107"/>
  <p:cmAuthor id="1109" name="金鹏 青岛公司 市场开发部" initials="金" lastIdx="0" clrIdx="1108"/>
  <p:cmAuthor id="1110" name="未知用户1" initials="未知用户1" lastIdx="0" clrIdx="1109"/>
  <p:cmAuthor id="1111" name="柴文文" initials="柴" lastIdx="0" clrIdx="1110"/>
  <p:cmAuthor id="1112" name="Yu Han COOEC CANADA" initials="Y" lastIdx="0" clrIdx="1111"/>
  <p:cmAuthor id="1113" name="xueyw" initials="x" lastIdx="0" clrIdx="1112"/>
  <p:cmAuthor id="1114" name="张 振华" initials="张" lastIdx="0" clrIdx="1113"/>
  <p:cmAuthor id="1115" name="未知用户146" initials="未知用户146" lastIdx="0" clrIdx="1114"/>
  <p:cmAuthor id="1116" name="未知用户147" initials="未知用户147" lastIdx="0" clrIdx="1115"/>
  <p:cmAuthor id="1117" name="未知用户148" initials="未知用户148" lastIdx="0" clrIdx="1116"/>
  <p:cmAuthor id="1118" name="廖麗華" initials="廖" lastIdx="0" clrIdx="1117"/>
  <p:cmAuthor id="1119" name="luxu" initials="l" lastIdx="0" clrIdx="1118"/>
  <p:cmAuthor id="1120" name="未知的使用者76" initials="未" lastIdx="0" clrIdx="1119"/>
  <p:cmAuthor id="1121" name="Christina" initials="C" lastIdx="0" clrIdx="1120"/>
  <p:cmAuthor id="1122" name="jet" initials="j" lastIdx="0" clrIdx="1121"/>
  <p:cmAuthor id="1123" name="未知的使用者92" initials="未" lastIdx="0" clrIdx="1122"/>
  <p:cmAuthor id="1124" name="未知用户123" initials="未" lastIdx="0" clrIdx="1123"/>
  <p:cmAuthor id="1125" name="未知用户125" initials="未" lastIdx="0" clrIdx="1124"/>
  <p:cmAuthor id="1126" name="未知用户84" initials="未" lastIdx="0" clrIdx="1125"/>
  <p:cmAuthor id="1127" name="未知用户105" initials="未" lastIdx="0" clrIdx="1126"/>
  <p:cmAuthor id="1128" name="未知用户182" initials="未知用户182" lastIdx="0" clrIdx="1127"/>
  <p:cmAuthor id="1129" name="未知的使用者4" initials="未" lastIdx="0" clrIdx="1128"/>
  <p:cmAuthor id="1130" name="Ted Su" initials="T" lastIdx="0" clrIdx="1129"/>
  <p:cmAuthor id="1131" name="未知用户85" initials="未" lastIdx="0" clrIdx="1130"/>
  <p:cmAuthor id="1132" name="未知用户186" initials="未知用户186" lastIdx="0" clrIdx="1131"/>
  <p:cmAuthor id="1133" name="未知用户127" initials="未" lastIdx="0" clrIdx="1132"/>
  <p:cmAuthor id="1134" name="Unknown User28" initials="U" lastIdx="0" clrIdx="1133"/>
  <p:cmAuthor id="1135" name="Unknown User111" initials="U" lastIdx="0" clrIdx="1134"/>
  <p:cmAuthor id="1136" name="未知用户189" initials="未知用户189" lastIdx="0" clrIdx="1135"/>
  <p:cmAuthor id="1137" name="未知用户193" initials="未知用户193" lastIdx="0" clrIdx="1136"/>
  <p:cmAuthor id="1138" name="未知用户194" initials="未知用户194" lastIdx="0" clrIdx="1137"/>
  <p:cmAuthor id="1139" name="sharon" initials="s" lastIdx="0" clrIdx="1138"/>
  <p:cmAuthor id="1140" name="未知用户131" initials="未知用户131" lastIdx="0" clrIdx="1139"/>
  <p:cmAuthor id="1141" name="未知的使用者173" initials="未" lastIdx="0" clrIdx="1140"/>
  <p:cmAuthor id="1142" name="未知用户310" initials="未" lastIdx="0" clrIdx="1141"/>
  <p:cmAuthor id="1143" name="shye_EbMrZnMJ" initials="authorId_858303361" lastIdx="0" clrIdx="1142"/>
  <p:cmAuthor id="1144" name="未知用户39" initials="未" lastIdx="0" clrIdx="1143"/>
  <p:cmAuthor id="1145" name="shan翔_fQ7jiuqm" initials="authorId_534080865" lastIdx="0" clrIdx="1144"/>
  <p:cmAuthor id="1146" name="王雅平_aUvyjQZr" initials="authorId_244729476" lastIdx="0" clrIdx="1145"/>
  <p:cmAuthor id="1147" name="Unknown User24" initials="U" lastIdx="0" clrIdx="1146"/>
  <p:cmAuthor id="1148" name="未知的使用者169" initials="未" lastIdx="0" clrIdx="1147"/>
  <p:cmAuthor id="1149" name="未知用户95" initials="未" lastIdx="0" clrIdx="1148"/>
  <p:cmAuthor id="1150" name="未知用户158" initials="未知用户158" lastIdx="0" clrIdx="1149"/>
  <p:cmAuthor id="1151" name="未知的使用者62" initials="未" lastIdx="0" clrIdx="1150"/>
  <p:cmAuthor id="1152" name="未知的使用者58" initials="未" lastIdx="0" clrIdx="1151"/>
  <p:cmAuthor id="1153" name="未知用户38" initials="未" lastIdx="0" clrIdx="1152"/>
  <p:cmAuthor id="1154" name="Vicky" initials="V" lastIdx="0" clrIdx="1153"/>
  <p:cmAuthor id="1155" name="刘云轩" initials="刘" lastIdx="0" clrIdx="1154"/>
  <p:cmAuthor id="1156" name="未知用户159" initials="未知用户159" lastIdx="0" clrIdx="1155"/>
  <p:cmAuthor id="1157" name="alpha" initials="a" lastIdx="0" clrIdx="1156"/>
  <p:cmAuthor id="1158" name="李振宇" initials="李" lastIdx="0" clrIdx="1157"/>
  <p:cmAuthor id="1159" name="夜尽迟渊_UrQfrmQZ" initials="authorId_501680251" lastIdx="0" clrIdx="1158"/>
  <p:cmAuthor id="1160" name="王丰_aE3uARfm" initials="authorId_383357774" lastIdx="0" clrIdx="1159"/>
  <p:cmAuthor id="1161" name="未知用户450" initials="未" lastIdx="0" clrIdx="1160"/>
  <p:cmAuthor id="1162" name="汤有贺" initials="汤有贺" lastIdx="0" clrIdx="1161"/>
  <p:cmAuthor id="1163" name="吴铁映" initials="吴" lastIdx="0" clrIdx="1162"/>
  <p:cmAuthor id="1164" name="关全全10258021" initials="关全全10258021" lastIdx="0" clrIdx="1163"/>
  <p:cmAuthor id="1165" name="齐晓虹10024015" initials="齐晓虹10024015" lastIdx="0" clrIdx="1164"/>
  <p:cmAuthor id="1166" name="赵欣" initials="zx" lastIdx="0" clrIdx="1165"/>
  <p:cmAuthor id="1167" name="许 志军" initials="许" lastIdx="0" clrIdx="1166"/>
  <p:cmAuthor id="1168" name="欧 志芳" initials="欧" lastIdx="0" clrIdx="1167"/>
  <p:cmAuthor id="1169" name="GYW" initials="G" lastIdx="0" clrIdx="1168"/>
  <p:cmAuthor id="1170" name="HYZL05" initials="H" lastIdx="0" clrIdx="1169"/>
  <p:cmAuthor id="1171" name="未知用户51" initials="" lastIdx="0" clrIdx="1170"/>
  <p:cmAuthor id="1172" name="J" initials="J" lastIdx="0" clrIdx="1171"/>
  <p:cmAuthor id="1173" name="Windows 用户" initials="W用" lastIdx="0" clrIdx="1172"/>
  <p:cmAuthor id="1174" name="cnki" initials="c" lastIdx="0" clrIdx="1173"/>
  <p:cmAuthor id="1175" name="孟祥超" initials="孟" lastIdx="0" clrIdx="1174"/>
  <p:cmAuthor id="1176" name="ZQ" initials="Z" lastIdx="0" clrIdx="1175"/>
  <p:cmAuthor id="1177" name="赵丽丽" initials="赵" lastIdx="0" clrIdx="1176"/>
  <p:cmAuthor id="1178" name="TracyMacQ" initials="T" lastIdx="0" clrIdx="1177"/>
  <p:cmAuthor id="1179" name="许鹏" initials="许" lastIdx="0" clrIdx="1178"/>
  <p:cmAuthor id="1180" name="Liuri" initials="L" lastIdx="0" clrIdx="1179"/>
  <p:cmAuthor id="1181" name="张学耀" initials="张" lastIdx="0" clrIdx="1180"/>
  <p:cmAuthor id="1182" name="B4510" initials="B" lastIdx="0" clrIdx="1181"/>
  <p:cmAuthor id="1183" name="11wzw" initials="1" lastIdx="0" clrIdx="1182"/>
  <p:cmAuthor id="1184" name="刘肇渭" initials="刘" lastIdx="0" clrIdx="1183"/>
  <p:cmAuthor id="1185" name="Colin Wei" initials="CW" lastIdx="0" clrIdx="1184"/>
  <p:cmAuthor id="1186" name="陆 秀丽" initials="陆" lastIdx="0" clrIdx="1185"/>
  <p:cmAuthor id="1187" name="10270945" initials="1" lastIdx="0" clrIdx="1186"/>
  <p:cmAuthor id="1188" name="幸全" initials="幸全" lastIdx="0" clrIdx="1187"/>
  <p:cmAuthor id="1189" name="11192" initials="1" lastIdx="0" clrIdx="1188"/>
  <p:cmAuthor id="1190" name="PPTer_Tang" initials="z" lastIdx="0" clrIdx="1189"/>
  <p:cmAuthor id="1191" name="lyj" initials="l" lastIdx="0" clrIdx="1190"/>
  <p:cmAuthor id="1192" name="辉辉妈" initials="辉" lastIdx="0" clrIdx="1191"/>
  <p:cmAuthor id="1193" name="WPS" initials="W" lastIdx="0" clrIdx="1192"/>
  <p:cmAuthor id="1194" name="云峰 贾" initials="云" lastIdx="0" clrIdx="1193"/>
  <p:cmAuthor id="1195" name="李蕾00009994" initials="李蕾00009994" lastIdx="0" clrIdx="1194"/>
  <p:cmAuthor id="1196" name="10084783" initials="1" lastIdx="0" clrIdx="1195"/>
  <p:cmAuthor id="1197" name="许远超" initials="许" lastIdx="0" clrIdx="1196"/>
  <p:cmAuthor id="1198" name="kingsoft" initials="k" lastIdx="0" clrIdx="1197"/>
  <p:cmAuthor id="1199" name="刘 译璟" initials="刘" lastIdx="0" clrIdx="1198"/>
  <p:cmAuthor id="1200" name="番茄花园" initials="番" lastIdx="0" clrIdx="1199"/>
  <p:cmAuthor id="1201" name="徐琳00159163" initials="徐琳00159163" lastIdx="0" clrIdx="1200"/>
  <p:cmAuthor id="1202" name="李 潇洋" initials="李" lastIdx="0" clrIdx="1201"/>
  <p:cmAuthor id="1203" name="brad" initials="brad" lastIdx="0" clrIdx="1202"/>
  <p:cmAuthor id="1204" name="zhaochao" initials="z" lastIdx="0" clrIdx="1203"/>
  <p:cmAuthor id="1205" name="朱 桂进" initials="朱" lastIdx="0" clrIdx="1204"/>
  <p:cmAuthor id="1206" name="zxx" initials="z" lastIdx="0" clrIdx="1205"/>
  <p:cmAuthor id="1207" name="renjie" initials="r" lastIdx="0" clrIdx="1206"/>
  <p:cmAuthor id="1208" name="LGZ" initials="L" lastIdx="0" clrIdx="1207"/>
  <p:cmAuthor id="1209" name="10295142" initials="1" lastIdx="0" clrIdx="1208"/>
  <p:cmAuthor id="1210" name="Hou Yingfeng" initials="H" lastIdx="0" clrIdx="1209"/>
  <p:cmAuthor id="1211" name="10092001" initials="1" lastIdx="0" clrIdx="1210"/>
  <p:cmAuthor id="1212" name="10033224" initials="1" lastIdx="0" clrIdx="1211"/>
  <p:cmAuthor id="1213" name="10206899" initials="1" lastIdx="0" clrIdx="1212"/>
  <p:cmAuthor id="1214" name="10133177" initials="1" lastIdx="0" clrIdx="1213"/>
  <p:cmAuthor id="1215" name="10072453" initials="1" lastIdx="0" clrIdx="1214"/>
  <p:cmAuthor id="1216" name="meiji" initials="m" lastIdx="0" clrIdx="1215"/>
  <p:cmAuthor id="1217" name="00065088" initials="0" lastIdx="0" clrIdx="1216"/>
  <p:cmAuthor id="1218" name="10196350" initials="rule" lastIdx="0" clrIdx="1217"/>
  <p:cmAuthor id="1219" name="123" initials="1" lastIdx="0" clrIdx="1218"/>
  <p:cmAuthor id="1220" name="蒲立刚" initials="蒲立刚" lastIdx="0" clrIdx="1219"/>
  <p:cmAuthor id="1221" name="hjz" initials="h" lastIdx="0" clrIdx="1220"/>
  <p:cmAuthor id="1222" name="远航 马" initials="远航" lastIdx="0" clrIdx="1221"/>
  <p:cmAuthor id="1223" name="B3793" initials="B" lastIdx="0" clrIdx="1222"/>
  <p:cmAuthor id="1224" name="z cs" initials="zc" lastIdx="0" clrIdx="1223"/>
  <p:cmAuthor id="1225" name="liuwei" initials="l" lastIdx="0" clrIdx="1224"/>
  <p:cmAuthor id="1226" name="Estelle Wang" initials="EW" lastIdx="0" clrIdx="1225"/>
  <p:cmAuthor id="1227" name="Hao Tang" initials="H" lastIdx="0" clrIdx="1226"/>
  <p:cmAuthor id="1228" name="kahlen qi" initials="k" lastIdx="0" clrIdx="1227"/>
  <p:cmAuthor id="1229" name="简涛" initials="JT" lastIdx="0" clrIdx="1228"/>
  <p:cmAuthor id="1230" name="tc" initials="t" lastIdx="0" clrIdx="1229"/>
  <p:cmAuthor id="1231" name="Yamy" initials="Y" lastIdx="0" clrIdx="1230"/>
  <p:cmAuthor id="1232" name="lin" initials="l" lastIdx="0" clrIdx="1231"/>
  <p:cmAuthor id="1233" name="Hi_ Young" initials="H" lastIdx="0" clrIdx="1232"/>
  <p:cmAuthor id="1234" name="rocky zhang" initials="rz" lastIdx="0" clrIdx="1233"/>
  <p:cmAuthor id="1235" name="刘莹" initials="刘" lastIdx="0" clrIdx="1234"/>
  <p:cmAuthor id="1236" name="Sky123.Org" initials="S" lastIdx="0" clrIdx="1235"/>
  <p:cmAuthor id="1237" name="是柚子吖" initials="是" lastIdx="0" clrIdx="1236"/>
  <p:cmAuthor id="1238" name="宋忠洋" initials="宋" lastIdx="0" clrIdx="1237"/>
  <p:cmAuthor id="1239" name="田野_BruqmMr2" initials="authorId_2804632397" lastIdx="0" clrIdx="1238"/>
  <p:cmAuthor id="1240" name="Wang C. M." initials="WCM" lastIdx="0" clrIdx="1239"/>
  <p:cmAuthor id="1241" name="xiang li" initials="xl" lastIdx="0" clrIdx="1240"/>
  <p:cmAuthor id="1242" name="周江华" initials="周" lastIdx="0" clrIdx="1241"/>
  <p:cmAuthor id="1243" name="zhoutl" initials="z" lastIdx="0" clrIdx="1242"/>
  <p:cmAuthor id="1244" name="zh01" initials="z" lastIdx="0" clrIdx="1243"/>
  <p:cmAuthor id="1245" name="马昌庚" initials="马" lastIdx="0" clrIdx="1244"/>
  <p:cmAuthor id="1246" name="Shijianqing (Rock)" initials="S(" lastIdx="0" clrIdx="1245"/>
  <p:cmAuthor id="1247" name="lierdan" initials="l" lastIdx="0" clrIdx="1246"/>
  <p:cmAuthor id="1248" name="刘志勇" initials="" lastIdx="0" clrIdx="1247"/>
  <p:cmAuthor id="1249" name="hexin" initials="" lastIdx="0" clrIdx="1248"/>
  <p:cmAuthor id="1250" name="姚金男" initials="" lastIdx="0" clrIdx="1249"/>
  <p:cmAuthor id="1251" name="China" initials="" lastIdx="0" clrIdx="1250"/>
  <p:cmAuthor id="1252" name="蔡 菁" initials="" lastIdx="0" clrIdx="1251"/>
  <p:cmAuthor id="1253" name="自信人生二百年" initials="" lastIdx="0" clrIdx="1252"/>
  <p:cmAuthor id="1254" name="10079" initials="" lastIdx="0" clrIdx="1253"/>
  <p:cmAuthor id="1255" name="尹宁" initials="尹宁" lastIdx="0" clrIdx="1254"/>
  <p:cmAuthor id="1256" name="Kitty Ge" initials="KG" lastIdx="0" clrIdx="1255"/>
  <p:cmAuthor id="1257" name="glodon" initials="g" lastIdx="0" clrIdx="1256"/>
  <p:cmAuthor id="1258" name="yff" initials="y" lastIdx="0" clrIdx="1257"/>
  <p:cmAuthor id="1259" name="20132326" initials="" lastIdx="0" clrIdx="1258"/>
  <p:cmAuthor id="1260" name="Danling Li" initials="D" lastIdx="0" clrIdx="1259"/>
  <p:cmAuthor id="1261" name="马静" initials="马" lastIdx="0" clrIdx="1260"/>
  <p:cmAuthor id="1262" name="Qingyunli" initials="Q" lastIdx="0" clrIdx="1261"/>
  <p:cmAuthor id="1263" name="zhangy-di" initials="z" lastIdx="0" clrIdx="1262"/>
  <p:cmAuthor id="1264" name="李百秋" initials="李" lastIdx="0" clrIdx="1263"/>
  <p:cmAuthor id="1265" name="叶得会" initials="叶" lastIdx="0" clrIdx="1264"/>
  <p:cmAuthor id="1266" name="未定义" initials="未" lastIdx="0" clrIdx="1265"/>
  <p:cmAuthor id="1267" name="张惠" initials="张" lastIdx="0" clrIdx="1266"/>
  <p:cmAuthor id="1268" name="吴铭锐" initials="吴" lastIdx="0" clrIdx="1267"/>
  <p:cmAuthor id="1269" name="liying" initials="l" lastIdx="0" clrIdx="1268"/>
  <p:cmAuthor id="1270" name="panhong" initials="p" lastIdx="0" clrIdx="1269"/>
  <p:cmAuthor id="1271" name="张钦" initials="张" lastIdx="0" clrIdx="1270"/>
  <p:cmAuthor id="1272" name="nine" initials="n" lastIdx="0" clrIdx="1271"/>
  <p:cmAuthor id="1273" name="涛娜" initials="涛" lastIdx="0" clrIdx="1272"/>
  <p:cmAuthor id="1274" name="郝崇" initials="郝" lastIdx="0" clrIdx="1273"/>
  <p:cmAuthor id="1275" name="吴杰" initials="吴" lastIdx="0" clrIdx="1274"/>
  <p:cmAuthor id="1276" name="刘丽仙" initials="刘" lastIdx="0" clrIdx="1275"/>
  <p:cmAuthor id="1277" name="陶川" initials="陶" lastIdx="0" clrIdx="1276"/>
  <p:cmAuthor id="1278" name="张杰" initials="张" lastIdx="0" clrIdx="1277"/>
  <p:cmAuthor id="1279" name="杨艳霞" initials="杨" lastIdx="0" clrIdx="1278"/>
  <p:cmAuthor id="1280" name="吕喜龙" initials="吕" lastIdx="0" clrIdx="1279"/>
  <p:cmAuthor id="1281" name="andres.x.gomez" initials="a" lastIdx="0" clrIdx="1280"/>
  <p:cmAuthor id="1282" name="evil" initials="e" lastIdx="0" clrIdx="1281"/>
  <p:cmAuthor id="1283" name="丁芙蓉" initials="丁" lastIdx="0" clrIdx="1282"/>
  <p:cmAuthor id="1284" name="gtmc" initials="g" lastIdx="0" clrIdx="1283"/>
  <p:cmAuthor id="1285" name="chunsong_hu" initials="c" lastIdx="0" clrIdx="1284"/>
  <p:cmAuthor id="1286" name="未知用户30" initials="未" lastIdx="0" clrIdx="1285"/>
  <p:cmAuthor id="1287" name="hys2" initials="h" lastIdx="0" clrIdx="1286"/>
  <p:cmAuthor id="1288" name="朱绍春" initials="朱" lastIdx="0" clrIdx="1287"/>
  <p:cmAuthor id="1289" name="邹洋" initials="邹" lastIdx="0" clrIdx="1288"/>
  <p:cmAuthor id="1290" name="JIANG DY" initials="JD" lastIdx="0" clrIdx="1289"/>
  <p:cmAuthor id="1291" name="YANG Yaqin" initials="YY" lastIdx="0" clrIdx="1290"/>
  <p:cmAuthor id="1292" name="David L" initials="DL" lastIdx="0" clrIdx="1291"/>
  <p:cmAuthor id="1293" name="孔祥银" initials="B" lastIdx="0" clrIdx="1292"/>
  <p:cmAuthor id="1294" name="SF" initials="S" lastIdx="0" clrIdx="1293"/>
  <p:cmAuthor id="1295" name="sammi" initials="s" lastIdx="0" clrIdx="1294"/>
  <p:cmAuthor id="1296" name="未知的使用者201" initials="未" lastIdx="0" clrIdx="1295"/>
  <p:cmAuthor id="1297" name="bin xiong" initials="bx" lastIdx="0" clrIdx="1296"/>
  <p:cmAuthor id="1298" name="未知用户37" initials="未" lastIdx="0" clrIdx="1297"/>
  <p:cmAuthor id="1299" name="Zero Liu" initials="ZL" lastIdx="0" clrIdx="1298"/>
  <p:cmAuthor id="1300" name="lixr110" initials="l" lastIdx="0" clrIdx="1299"/>
  <p:cmAuthor id="1301" name="Mia Vida Villanueva" initials="M" lastIdx="0" clrIdx="1300"/>
  <p:cmAuthor id="1302" name="SY" initials="SY" lastIdx="0" clrIdx="1301"/>
  <p:cmAuthor id="1303" name="HeXin" initials="H" lastIdx="0" clrIdx="1302"/>
  <p:cmAuthor id="1304" name="AW" initials="A" lastIdx="0" clrIdx="1303"/>
  <p:cmAuthor id="1305" name="程 昊" initials="程" lastIdx="0" clrIdx="1304"/>
  <p:cmAuthor id="1306" name="Wuzhe (Jackie)" initials="W(" lastIdx="0" clrIdx="1305"/>
  <p:cmAuthor id="1307" name="liqinglian" initials="l" lastIdx="0" clrIdx="1306"/>
  <p:cmAuthor id="1308" name="Jingya Qiao" initials="Qiao" lastIdx="0" clrIdx="1307"/>
  <p:cmAuthor id="1309" name="thomas heng" initials="t" lastIdx="0" clrIdx="1308"/>
  <p:cmAuthor id="1310" name="JY" initials="J" lastIdx="0" clrIdx="1309"/>
  <p:cmAuthor id="1311" name="medicalmatch" initials="p" lastIdx="0" clrIdx="1310"/>
  <p:cmAuthor id="1312" name="魏子寒" initials="魏" lastIdx="0" clrIdx="1311"/>
  <p:cmAuthor id="1313" name="LIUFANG" initials="L" lastIdx="0" clrIdx="1312"/>
  <p:cmAuthor id="1314" name="jiaoyafei" initials="j" lastIdx="0" clrIdx="1313"/>
  <p:cmAuthor id="1315" name="wangw" initials="w" lastIdx="0" clrIdx="1314"/>
  <p:cmAuthor id="1316" name="达" initials="达" lastIdx="0" clrIdx="1315"/>
  <p:cmAuthor id="1317" name="lili" initials="lili" lastIdx="0" clrIdx="1316"/>
  <p:cmAuthor id="1318" name="WPS_1591351998" initials="W" lastIdx="0" clrIdx="1317"/>
  <p:cmAuthor id="1319" name="zw" initials="z" lastIdx="0" clrIdx="1318"/>
  <p:cmAuthor id="1320" name="宋梦媛" initials="宋" lastIdx="0" clrIdx="1319"/>
  <p:cmAuthor id="1321" name="全立康" initials="全" lastIdx="0" clrIdx="1320"/>
  <p:cmAuthor id="1322" name="李娜" initials="李娜" lastIdx="0" clrIdx="1321"/>
  <p:cmAuthor id="1323" name="xuxing" initials="xux" lastIdx="0" clrIdx="1322"/>
  <p:cmAuthor id="1324" name="企业用户_467991197_ZvAbmEB3" initials="authorId_1615742150" lastIdx="0" clrIdx="1323"/>
  <p:cmAuthor id="1325" name="付MF" initials="付" lastIdx="0" clrIdx="1324"/>
  <p:cmAuthor id="1326" name="西红柿苹果汁" initials="西" lastIdx="0" clrIdx="1325"/>
  <p:cmAuthor id="1327" name="Tyx" initials="T" lastIdx="0" clrIdx="1326"/>
  <p:cmAuthor id="1328" name="bd xin" initials="bx" lastIdx="0" clrIdx="1327"/>
  <p:cmAuthor id="1329" name="zhang" initials="z" lastIdx="0" clrIdx="1328"/>
  <p:cmAuthor id="1330" name="alvin" initials="a" lastIdx="0" clrIdx="1329"/>
  <p:cmAuthor id="1331" name="lzj" initials="l" lastIdx="0" clrIdx="1330"/>
  <p:cmAuthor id="1332" name="任树根" initials="任" lastIdx="0" clrIdx="1331"/>
  <p:cmAuthor id="1333" name="12177" initials="1" lastIdx="0" clrIdx="1332"/>
  <p:cmAuthor id="1334" name="I行江湖，E统天下_Eb6zyENR" initials="authorId_560247019" lastIdx="0" clrIdx="1333"/>
  <p:cmAuthor id="1335" name="永飞_iaqinyYj" initials="authorId_414427226" lastIdx="0" clrIdx="1334"/>
  <p:cmAuthor id="1336" name="WPS_1746619957_iA3an6fm" initials="authorId_1698264220" lastIdx="0" clrIdx="1335"/>
  <p:cmAuthor id="1337" name="惪鵬" initials="惪" lastIdx="0" clrIdx="1336"/>
  <p:cmAuthor id="1338" name="七" initials="七" lastIdx="0" clrIdx="1337"/>
  <p:cmAuthor id="1339" name="Qiang" initials="Q" lastIdx="0" clrIdx="1338"/>
  <p:cmAuthor id="1340" name="蛮牛 小" initials="蛮小" lastIdx="0" clrIdx="1339"/>
  <p:cmAuthor id="1341" name="lee andrew" initials="la" lastIdx="0" clrIdx="1340"/>
  <p:cmAuthor id="1342" name="JAY WU" initials="J" lastIdx="0" clrIdx="1341"/>
  <p:cmAuthor id="1343" name="刘萍" initials="刘萍" lastIdx="0" clrIdx="1342"/>
  <p:cmAuthor id="1344" name="Yaoxiya" initials="YXY" lastIdx="0" clrIdx="1343"/>
  <p:cmAuthor id="1345" name="hmz" initials="h" lastIdx="0" clrIdx="1344"/>
  <p:cmAuthor id="1346" name="13991283951" initials="1" lastIdx="0" clrIdx="1345"/>
  <p:cmAuthor id="1347" name="yaohuijuan " initials="c" lastIdx="0" clrIdx="1346"/>
  <p:cmAuthor id="1348" name="杜冉冉" initials="duranran" lastIdx="0" clrIdx="1347"/>
  <p:cmAuthor id="1349" name="清颐曦" initials="清颐曦" lastIdx="0" clrIdx="1348"/>
  <p:cmAuthor id="1350" name="THTF" initials="T" lastIdx="0" clrIdx="1349"/>
  <p:cmAuthor id="1351" name="中国宝原" initials="中" lastIdx="0" clrIdx="1350"/>
  <p:cmAuthor id="1352" name="WY" initials="W" lastIdx="0" clrIdx="1351"/>
  <p:cmAuthor id="1353" name="zw_3amqiamY" initials="authorId_568468225" lastIdx="0" clrIdx="1352"/>
  <p:cmAuthor id="1354" name="吕海岩" initials="吕" lastIdx="0" clrIdx="1353"/>
  <p:cmAuthor id="1355" name="帝帝姐姐" initials="帝" lastIdx="0" clrIdx="1354"/>
  <p:cmAuthor id="1356" name="shy_qiu" initials="s" lastIdx="0" clrIdx="1355"/>
  <p:cmAuthor id="1357" name="Liu Qiang" initials="LQ" lastIdx="0" clrIdx="1356"/>
  <p:cmAuthor id="1358" name="孙金文" initials="孙金文" lastIdx="0" clrIdx="1357"/>
  <p:cmAuthor id="1359" name="B4556" initials="B" lastIdx="0" clrIdx="1358"/>
  <p:cmAuthor id="1360" name="zhjp0412" initials="z" lastIdx="0" clrIdx="1359"/>
  <p:cmAuthor id="1361" name="0653" initials="0" lastIdx="0" clrIdx="1360"/>
  <p:cmAuthor id="1362" name="雷颖" initials="雷颖" lastIdx="0" clrIdx="1361"/>
  <p:cmAuthor id="1363" name="Zhai" initials="Z" lastIdx="0" clrIdx="1362"/>
  <p:cmAuthor id="1364" name="administrator1" initials="a" lastIdx="0" clrIdx="1363"/>
  <p:cmAuthor id="1365" name="严益昌" initials="MOU [2] [2] [2] [2] [2] [2]" lastIdx="0" clrIdx="1364"/>
  <p:cmAuthor id="1366" name="Alan Davison" initials="A" lastIdx="0" clrIdx="1365"/>
  <p:cmAuthor id="1367" name="Maritza Ruddy" initials="M" lastIdx="0" clrIdx="1366"/>
  <p:cmAuthor id="1368" name="peter yao" initials="p" lastIdx="0" clrIdx="1367"/>
  <p:cmAuthor id="1369" name="sjj" initials="s" lastIdx="0" clrIdx="1368"/>
  <p:cmAuthor id="1370" name="jsbanh0@163.com" initials="j" lastIdx="0" clrIdx="1369"/>
  <p:cmAuthor id="1371" name="QY" initials="Q" lastIdx="0" clrIdx="1370"/>
  <p:cmAuthor id="1372" name="冉龙" initials="冉" lastIdx="0" clrIdx="1371"/>
  <p:cmAuthor id="1373" name="有文" initials="有" lastIdx="0" clrIdx="1372"/>
  <p:cmAuthor id="1374" name="ZIKAI YANG" initials="" lastIdx="0" clrIdx="1373"/>
  <p:cmAuthor id="1375" name="xiahaogang" initials="" lastIdx="0" clrIdx="1374"/>
  <p:cmAuthor id="1376" name="li kai" initials="lk" lastIdx="0" clrIdx="1375"/>
  <p:cmAuthor id="1377" name="yuqiang.qyq" initials="y" lastIdx="0" clrIdx="1376"/>
  <p:cmAuthor id="1378" name="v2691" initials="v" lastIdx="0" clrIdx="1377"/>
  <p:cmAuthor id="1379" name="王俊" initials="王" lastIdx="0" clrIdx="1378"/>
  <p:cmAuthor id="1380" name="张启义" initials="张" lastIdx="0" clrIdx="1379"/>
  <p:cmAuthor id="1381" name="杰 赵" initials="杰" lastIdx="0" clrIdx="1380"/>
  <p:cmAuthor id="1382" name="dcis" initials="d" lastIdx="0" clrIdx="1381"/>
  <p:cmAuthor id="1383" name="赵洪" initials="赵" lastIdx="0" clrIdx="1382"/>
  <p:cmAuthor id="1384" name="Yang HE" initials="YH" lastIdx="0" clrIdx="1383"/>
  <p:cmAuthor id="1385" name="a" initials="a" lastIdx="0" clrIdx="1384"/>
  <p:cmAuthor id="1386" name="ZhengAo" initials="Ao" lastIdx="0" clrIdx="1385"/>
  <p:cmAuthor id="1387" name="34314" initials="3" lastIdx="0" clrIdx="1386"/>
  <p:cmAuthor id="1388" name="liang kaige" initials="lk" lastIdx="0" clrIdx="1387"/>
  <p:cmAuthor id="1389" name="office2437" initials="o" lastIdx="0" clrIdx="1388"/>
  <p:cmAuthor id="1390" name="陈玉霞" initials="陈玉霞" lastIdx="0" clrIdx="1389"/>
  <p:cmAuthor id="1391" name="李甜" initials="李甜" lastIdx="0" clrIdx="1390"/>
  <p:cmAuthor id="1392" name="郭俊" initials="郭" lastIdx="0" clrIdx="1391"/>
  <p:cmAuthor id="1393" name="伟哥" initials="伟哥" lastIdx="0" clrIdx="1392"/>
  <p:cmAuthor id="1394" name="王军领" initials="王" lastIdx="0" clrIdx="1393"/>
  <p:cmAuthor id="1395" name="中核健康文书" initials="中" lastIdx="0" clrIdx="1394"/>
  <p:cmAuthor id="1396" name="彭玉凤" initials="彭玉凤" lastIdx="0" clrIdx="1395"/>
  <p:cmAuthor id="1397" name="qiu" initials="q" lastIdx="0" clrIdx="1396"/>
  <p:cmAuthor id="1398" name="Ning Yu" initials="N" lastIdx="0" clrIdx="1397"/>
  <p:cmAuthor id="1399" name="WPS_1674884303" initials="W" lastIdx="0" clrIdx="1398"/>
  <p:cmAuthor id="1400" name="王一龙" initials="王" lastIdx="0" clrIdx="1399"/>
  <p:cmAuthor id="1401" name="huyanxuan" initials="h" lastIdx="0" clrIdx="1400"/>
  <p:cmAuthor id="1402" name="jiayi huang" initials="jh" lastIdx="0" clrIdx="1401"/>
  <p:cmAuthor id="1403" name="向其奇" initials="77" lastIdx="0" clrIdx="1402"/>
  <p:cmAuthor id="1404" name="王阔" initials="w" lastIdx="0" clrIdx="1403"/>
  <p:cmAuthor id="1405" name="许其辉" initials="WU" lastIdx="0" clrIdx="1404"/>
  <p:cmAuthor id="1406" name="孙铭" initials="孙" lastIdx="0" clrIdx="1405"/>
  <p:cmAuthor id="1407" name="杨君" initials="杨君" lastIdx="0" clrIdx="1406"/>
  <p:cmAuthor id="1408" name="云云子" initials="云" lastIdx="0" clrIdx="1407"/>
  <p:cmAuthor id="1409" name="熊若飞" initials="熊若飞" lastIdx="0" clrIdx="1408"/>
  <p:cmAuthor id="1410" name="Courtney Alexander" initials="CA" lastIdx="0" clrIdx="1409"/>
  <p:cmAuthor id="1411" name="Kristan Hagan, PhD" initials="KHP" lastIdx="0" clrIdx="1410"/>
  <p:cmAuthor id="1412" name="Tina Ferreter" initials="TF" lastIdx="0" clrIdx="1411"/>
  <p:cmAuthor id="1413" name="Jessica Turner" initials="JT" lastIdx="0" clrIdx="1412"/>
  <p:cmAuthor id="1414" name="Natalie Polsky" initials="NP" lastIdx="0" clrIdx="1413"/>
  <p:cmAuthor id="1415" name="CLINICALOPTIONS\krosenthal" initials="C" lastIdx="0" clrIdx="1414"/>
  <p:cmAuthor id="1416" name="Janice Mauro" initials="JM" lastIdx="0" clrIdx="1415"/>
  <p:cmAuthor id="1417" name="Bankes" initials="E" lastIdx="0" clrIdx="1416"/>
  <p:cmAuthor id="1418" name="Paul Chang, PhD" initials="PCP" lastIdx="0" clrIdx="1417"/>
  <p:cmAuthor id="1419" name="Courtney Alexander, PhD" initials="CAP" lastIdx="0" clrIdx="1418"/>
  <p:cmAuthor id="1420" name="Meredith Goertz, PhD" initials="MGP" lastIdx="0" clrIdx="1419"/>
  <p:cmAuthor id="1421" name="qinzi" initials="q" lastIdx="0" clrIdx="1420"/>
  <p:cmAuthor id="1422" name="简志辉" initials="简" lastIdx="0" clrIdx="1421"/>
  <p:cmAuthor id="1423" name="cnnchc" initials="c" lastIdx="0" clrIdx="1422"/>
  <p:cmAuthor id="1424" name="程新波" initials="程" lastIdx="0" clrIdx="1423"/>
  <p:cmAuthor id="1425" name="Jo Anthony" initials="JA" lastIdx="0" clrIdx="1424"/>
  <p:cmAuthor id="1426" name="管理员2" initials="曹健" lastIdx="0" clrIdx="1425"/>
  <p:cmAuthor id="1427" name="刘 日" initials="刘" lastIdx="0" clrIdx="1426"/>
  <p:cmAuthor id="1428" name="yclovewm@outlook.com" initials="y" lastIdx="0" clrIdx="1427"/>
  <p:cmAuthor id="1429" name="wangshuo" initials="w" lastIdx="0" clrIdx="1428"/>
  <p:cmAuthor id="1430" name="LENOVO" initials="L" lastIdx="0" clrIdx="1429"/>
  <p:cmAuthor id="1431" name="吴厦成" initials="XW" lastIdx="0" clrIdx="1430"/>
  <p:cmAuthor id="1432" name="64951" initials="6" lastIdx="0" clrIdx="1431"/>
  <p:cmAuthor id="1433" name="Slim Sun" initials="S" lastIdx="0" clrIdx="1432"/>
  <p:cmAuthor id="1434" name="黄珂10009187" initials="黄珂10009187" lastIdx="0" clrIdx="1433"/>
  <p:cmAuthor id="1435" name="未知用户3" initials="未知用户3" lastIdx="0" clrIdx="1434"/>
  <p:cmAuthor id="1436" name="龙香伶" initials="龙" lastIdx="0" clrIdx="1435"/>
  <p:cmAuthor id="1437" name="余 春兰" initials="余" lastIdx="0" clrIdx="1436"/>
  <p:cmAuthor id="1438" name="Perry Mongroo, PhD" initials="PMP" lastIdx="0" clrIdx="1437"/>
  <p:cmAuthor id="1439" name="Jackie Avila, PhD" initials="JAP" lastIdx="0" clrIdx="1438"/>
  <p:cmAuthor id="1440" name="E6400" initials="E" lastIdx="0" clrIdx="1439"/>
  <p:cmAuthor id="1441" name="焦晓风" initials="焦" lastIdx="0" clrIdx="1440"/>
  <p:cmAuthor id="1442" name="86159" initials="8" lastIdx="0" clrIdx="1441"/>
  <p:cmAuthor id="1443" name="PC" initials="P" lastIdx="0" clrIdx="1442"/>
  <p:cmAuthor id="1444" name="Jun Guan" initials="JG" lastIdx="0" clrIdx="1443"/>
  <p:cmAuthor id="1445" name="Thin'k'pa'd" initials="T" lastIdx="0" clrIdx="1444"/>
  <p:cmAuthor id="1446" name="范海涛" initials="范" lastIdx="0" clrIdx="1445"/>
  <p:cmAuthor id="1447" name="赵晟041346" initials="赵晟041346" lastIdx="0" clrIdx="1446"/>
  <p:cmAuthor id="1448" name="栾天030291" initials="栾天030291" lastIdx="0" clrIdx="1447"/>
  <p:cmAuthor id="1449" name="Lenovo" initials="L" lastIdx="0" clrIdx="1448"/>
  <p:cmAuthor id="1450" name="孙至妍" initials="孙" lastIdx="0" clrIdx="1449"/>
  <p:cmAuthor id="1451" name="宋 雪贤" initials="宋" lastIdx="0" clrIdx="1450"/>
  <p:cmAuthor id="1452" name="GU MINGCHAO" initials="GM" lastIdx="0" clrIdx="1451"/>
  <p:cmAuthor id="1453" name="任增朋" initials="renzp" lastIdx="0" clrIdx="1452"/>
  <p:cmAuthor id="1454" name="张晶" initials="张晶" lastIdx="0" clrIdx="1453"/>
  <p:cmAuthor id="1455" name="韩佳楠" initials="韩" lastIdx="0" clrIdx="1454"/>
  <p:cmAuthor id="1456" name="邢辰凤" initials="邢" lastIdx="0" clrIdx="1455"/>
  <p:cmAuthor id="1457" name="kfzx-lind" initials="k" lastIdx="0" clrIdx="1456"/>
  <p:cmAuthor id="1458" name="KZY" initials="K" lastIdx="0" clrIdx="1457"/>
  <p:cmAuthor id="1459" name="于书丹" initials="C" lastIdx="0" clrIdx="1458"/>
  <p:cmAuthor id="1460" name="亮" initials="亮" lastIdx="0" clrIdx="1459"/>
  <p:cmAuthor id="1461" name="J I N G " initials="J" lastIdx="0" clrIdx="1460"/>
  <p:cmAuthor id="1462" name="王 成岩" initials="王" lastIdx="0" clrIdx="1461"/>
  <p:cmAuthor id="1463" name="陶夏溦" initials="陶夏溦" lastIdx="0" clrIdx="1462"/>
  <p:cmAuthor id="1464" name="uo G" initials="uG" lastIdx="0" clrIdx="1463"/>
  <p:cmAuthor id="1465" name="KQ" initials="K" lastIdx="0" clrIdx="1464"/>
  <p:cmAuthor id="1466" name="ZhangYanchun" initials="Z" lastIdx="0" clrIdx="1465"/>
  <p:cmAuthor id="1467" name="王欣宇" initials="王欣宇" lastIdx="0" clrIdx="1466"/>
  <p:cmAuthor id="1468" name="BSH" initials="B" lastIdx="0" clrIdx="1467"/>
  <p:cmAuthor id="1469" name="peng wang" initials="pw" lastIdx="0" clrIdx="1468"/>
  <p:cmAuthor id="1470" name="Ma Siyi" initials="MS" lastIdx="0" clrIdx="1469"/>
  <p:cmAuthor id="1471" name="Han Linjun" initials="HL" lastIdx="0" clrIdx="1470"/>
  <p:cmAuthor id="1472" name="Wuhanyu" initials="W" lastIdx="0" clrIdx="1471"/>
  <p:cmAuthor id="1473" name="刘畅" initials="刘畅" lastIdx="0" clrIdx="1472"/>
  <p:cmAuthor id="1474" name="匿名用户" initials="JH" lastIdx="0" clrIdx="1473"/>
  <p:cmAuthor id="1475" name="郑 铂" initials="郑" lastIdx="0" clrIdx="1474"/>
  <p:cmAuthor id="1476" name="guoqiang" initials="g" lastIdx="0" clrIdx="1475"/>
  <p:cmAuthor id="1477" name="魏春妍" initials="魏春妍" lastIdx="0" clrIdx="1476"/>
  <p:cmAuthor id="1478" name="悦 李" initials="悦李" lastIdx="0" clrIdx="1477"/>
  <p:cmAuthor id="1479" name="yu yongchao" initials="yy" lastIdx="0" clrIdx="1478"/>
  <p:cmAuthor id="1480" name="kkkk" initials="k" lastIdx="0" clrIdx="1479"/>
  <p:cmAuthor id="1481" name="朱磊" initials="朱" lastIdx="0" clrIdx="1480"/>
  <p:cmAuthor id="1482" name="elenaxxl" initials="e" lastIdx="0" clrIdx="1481"/>
  <p:cmAuthor id="1483" name="李岩（IT）" initials="李" lastIdx="0" clrIdx="1482"/>
  <p:cmAuthor id="1484" name="13686" initials="1" lastIdx="0" clrIdx="1483"/>
  <p:cmAuthor id="1485" name="周辉" initials="周" lastIdx="0" clrIdx="1484"/>
  <p:cmAuthor id="1486" name="sunyufang" initials="s" lastIdx="0" clrIdx="1485"/>
  <p:cmAuthor id="1487" name="zhang hao" initials="zh" lastIdx="0" clrIdx="1486"/>
  <p:cmAuthor id="1488" name="zrf" initials="zrf" lastIdx="0" clrIdx="1487"/>
  <p:cmAuthor id="1489" name="Tracy Chen" initials="T" lastIdx="0" clrIdx="1488"/>
  <p:cmAuthor id="1490" name="User_2" initials="U" lastIdx="0" clrIdx="1489"/>
  <p:cmAuthor id="1491" name="田尖端" initials="田尖端" lastIdx="0" clrIdx="1490"/>
  <p:cmAuthor id="1492" name="zhang lei" initials="zl" lastIdx="0" clrIdx="1491"/>
  <p:cmAuthor id="1493" name="董军成" initials="董军成" lastIdx="0" clrIdx="1492"/>
  <p:cmAuthor id="1494" name="小珞_QjMfU7FR" initials="小" lastIdx="0" clrIdx="1493"/>
  <p:cmAuthor id="1495" name="熊仪_aYju7RJj" initials="熊" lastIdx="0" clrIdx="1494"/>
  <p:cmAuthor id="1496" name="yifei" initials="y" lastIdx="0" clrIdx="1495"/>
  <p:cmAuthor id="1497" name="ADMIN" initials="A" lastIdx="0" clrIdx="1496"/>
  <p:cmAuthor id="1498" name="刘传武" initials="刘" lastIdx="0" clrIdx="1497"/>
  <p:cmAuthor id="1499" name="杨子谦" initials="杨" lastIdx="0" clrIdx="1498"/>
  <p:cmAuthor id="1500" name="李克石" initials="李" lastIdx="0" clrIdx="1499"/>
  <p:cmAuthor id="1501" name="吴成涌" initials="吴" lastIdx="0" clrIdx="1500"/>
  <p:cmAuthor id="1502" name="Sun Jian 孙建(工程公司-惠州项目部)" initials="SJ孙" lastIdx="0" clrIdx="1501"/>
  <p:cmAuthor id="1503" name="P104706" initials="LK廖" lastIdx="0" clrIdx="1502"/>
  <p:cmAuthor id="1504" name="licong01" initials="l" lastIdx="0" clrIdx="1503"/>
  <p:cmAuthor id="1505" name="安质部焦" initials="安" lastIdx="0" clrIdx="1504"/>
  <p:cmAuthor id="1506" name="乔振华" initials="乔" lastIdx="0" clrIdx="1505"/>
  <p:cmAuthor id="1507" name="V24379" initials="V" lastIdx="0" clrIdx="1506"/>
  <p:cmAuthor id="1508" name="Pang" initials="P" lastIdx="0" clrIdx="1507"/>
  <p:cmAuthor id="1509" name="中核高通总部" initials="中核高通总部" lastIdx="0" clrIdx="1508"/>
  <p:cmAuthor id="1510" name="王长有" initials="王长有" lastIdx="0" clrIdx="1509"/>
  <p:cmAuthor id="1511" name="雷达" initials="雷" lastIdx="0" clrIdx="1510"/>
  <p:cmAuthor id="1512" name="齐天雄" initials="齐天雄" lastIdx="0" clrIdx="1511"/>
  <p:cmAuthor id="1513" name="Pan" initials="P" lastIdx="0" clrIdx="1512"/>
  <p:cmAuthor id="1514" name="苏玺" initials="苏" lastIdx="0" clrIdx="1513"/>
  <p:cmAuthor id="1515" name="86180" initials="8" lastIdx="0" clrIdx="1514"/>
  <p:cmAuthor id="1516" name="zsy" initials="zsy" lastIdx="0" clrIdx="1515"/>
  <p:cmAuthor id="1517" name="sylikesy sylikesy" initials="ss" lastIdx="0" clrIdx="1516"/>
  <p:cmAuthor id="1518" name="Eric Pan" initials="EP" lastIdx="0" clrIdx="1517"/>
  <p:cmAuthor id="1519" name="邹 志刚" initials="邹" lastIdx="0" clrIdx="1518"/>
  <p:cmAuthor id="1520" name="User" initials="U" lastIdx="0" clrIdx="1519"/>
  <p:cmAuthor id="1521" name="yenini" initials="ye" lastIdx="0" clrIdx="1520"/>
  <p:cmAuthor id="1522" name="m" initials="m" lastIdx="0" clrIdx="1521"/>
  <p:cmAuthor id="1523" name="zhaojiankang" initials="z" lastIdx="0" clrIdx="1522"/>
  <p:cmAuthor id="1524" name="zxr" initials="U" lastIdx="0" clrIdx="1523"/>
  <p:cmAuthor id="1525" name="sunhaohan (D)" initials="s(" lastIdx="0" clrIdx="1524"/>
  <p:cmAuthor id="1526" name="陈 晖" initials="陈" lastIdx="0" clrIdx="1525"/>
  <p:cmAuthor id="1527" name="任重远" initials="任重远" lastIdx="0" clrIdx="1526"/>
  <p:cmAuthor id="1528" name="Tianchi Yao" initials="TY" lastIdx="0" clrIdx="1527"/>
  <p:cmAuthor id="1529" name="Ku, Jie" initials="KJ" lastIdx="0" clrIdx="1528"/>
  <p:cmAuthor id="1530" name="赵 英超" initials="赵" lastIdx="0" clrIdx="1529"/>
  <p:cmAuthor id="1531" name="Wen" initials="W" lastIdx="0" clrIdx="1530"/>
  <p:cmAuthor id="1532" name="liaoshuanghong" initials="l" lastIdx="0" clrIdx="1531"/>
  <p:cmAuthor id="1533" name="PDC-LEG" initials="PDC" lastIdx="0" clrIdx="1532"/>
  <p:cmAuthor id="1534" name="wulifang" initials="wlf" lastIdx="0" clrIdx="1533"/>
  <p:cmAuthor id="1535" name="872250788@qq.com" initials="8" lastIdx="0" clrIdx="1534"/>
  <p:cmAuthor id="1536" name="Zhang Gordon" initials="ZG" lastIdx="0" clrIdx="1535"/>
  <p:cmAuthor id="1537" name="浩 郭" initials="浩郭" lastIdx="0" clrIdx="1536"/>
  <p:cmAuthor id="1538" name="zhu Frank" initials="zF" lastIdx="0" clrIdx="1537"/>
  <p:cmAuthor id="1539" name="唐承均" initials="xb21cn" lastIdx="0" clrIdx="1538"/>
  <p:cmAuthor id="1540" name="刘 铮" initials="刘" lastIdx="0" clrIdx="1539"/>
  <p:cmAuthor id="1541" name="WJY" initials="W" lastIdx="0" clrIdx="1540"/>
  <p:cmAuthor id="1542" name="张静" initials="张" lastIdx="0" clrIdx="1541"/>
  <p:cmAuthor id="1543" name="王路一" initials="王" lastIdx="0" clrIdx="1542"/>
  <p:cmAuthor id="1544" name="Jinge" initials="JG" lastIdx="0" clrIdx="1543"/>
  <p:cmAuthor id="1545" name="YlmF" initials="Y" lastIdx="0" clrIdx="1544"/>
  <p:cmAuthor id="1546" name="wang huihui" initials="wh" lastIdx="0" clrIdx="1545"/>
  <p:cmAuthor id="1547" name="clm" initials="c" lastIdx="0" clrIdx="1546"/>
  <p:cmAuthor id="1548" name="ww7685" initials="w" lastIdx="0" clrIdx="1547"/>
  <p:cmAuthor id="1549" name="CNKIer" initials="C" lastIdx="0" clrIdx="1548"/>
  <p:cmAuthor id="1550" name="王蔚" initials="王" lastIdx="0" clrIdx="1549"/>
  <p:cmAuthor id="1551" name="1119229322@qq.com" initials="1" lastIdx="0" clrIdx="1550"/>
  <p:cmAuthor id="1552" name="lopen" initials="l" lastIdx="0" clrIdx="1551"/>
  <p:cmAuthor id="1553" name="cqzw" initials="c" lastIdx="0" clrIdx="1552"/>
  <p:cmAuthor id="1554" name="陶" initials="陶" lastIdx="0" clrIdx="1553"/>
  <p:cmAuthor id="1555" name="崔力亚" initials="崔" lastIdx="0" clrIdx="1554"/>
  <p:cmAuthor id="1556" name="Zhou, Judy" initials="Z" lastIdx="0" clrIdx="1555"/>
  <p:cmAuthor id="1557" name="张永玲" initials="张" lastIdx="0" clrIdx="1556"/>
  <p:cmAuthor id="1558" name="WPS_1662347179" initials="W" lastIdx="0" clrIdx="1557"/>
  <p:cmAuthor id="1559" name="27258" initials="2" lastIdx="0" clrIdx="1558"/>
  <p:cmAuthor id="1560" name="jackl" initials="j" lastIdx="0" clrIdx="1559"/>
  <p:cmAuthor id="1561" name="green" initials="g" lastIdx="0" clrIdx="1560"/>
  <p:cmAuthor id="1562" name="dengchunyu" initials="d" lastIdx="0" clrIdx="1561"/>
  <p:cmAuthor id="1563" name="宋名洋" initials="宋名洋" lastIdx="0" clrIdx="1562"/>
  <p:cmAuthor id="1564" name="陈应" initials="陈应" lastIdx="0" clrIdx="1563"/>
  <p:cmAuthor id="1565" name="ming qiu" initials="m" lastIdx="0" clrIdx="1564"/>
  <p:cmAuthor id="1566" name="tifeking" initials="t" lastIdx="0" clrIdx="1565"/>
  <p:cmAuthor id="1567" name="姜 岳慧子" initials="姜" lastIdx="0" clrIdx="1566"/>
  <p:cmAuthor id="1568" name="广西知网" initials="广" lastIdx="0" clrIdx="1567"/>
  <p:cmAuthor id="1569" name="刘思蜀" initials="刘思蜀" lastIdx="0" clrIdx="1568"/>
  <p:cmAuthor id="1570" name="郭 子嫣" initials="郭" lastIdx="0" clrIdx="1569"/>
  <p:cmAuthor id="1571" name="1206988966@qq.com" initials="1" lastIdx="0" clrIdx="1570"/>
  <p:cmAuthor id="1572" name="于文静" initials="于" lastIdx="0" clrIdx="157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276"/>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4" Type="http://schemas.openxmlformats.org/officeDocument/2006/relationships/commentAuthors" Target="commentAuthors.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notesMaster" Target="notesMasters/notesMaster1.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内页">
    <p:spTree>
      <p:nvGrpSpPr>
        <p:cNvPr id="1" name=""/>
        <p:cNvGrpSpPr/>
        <p:nvPr/>
      </p:nvGrpSpPr>
      <p:grpSpPr>
        <a:xfrm>
          <a:off x="0" y="0"/>
          <a:ext cx="0" cy="0"/>
          <a:chOff x="0" y="0"/>
          <a:chExt cx="0" cy="0"/>
        </a:xfrm>
      </p:grpSpPr>
      <p:pic>
        <p:nvPicPr>
          <p:cNvPr id="17" name="图片 16" descr="2024中国知网logo-修改版"/>
          <p:cNvPicPr>
            <a:picLocks noChangeAspect="1"/>
          </p:cNvPicPr>
          <p:nvPr userDrawn="1"/>
        </p:nvPicPr>
        <p:blipFill>
          <a:blip r:embed="rId2"/>
          <a:stretch>
            <a:fillRect/>
          </a:stretch>
        </p:blipFill>
        <p:spPr>
          <a:xfrm>
            <a:off x="10300335" y="184150"/>
            <a:ext cx="1577975" cy="749935"/>
          </a:xfrm>
          <a:prstGeom prst="rect">
            <a:avLst/>
          </a:prstGeom>
        </p:spPr>
      </p:pic>
      <p:sp>
        <p:nvSpPr>
          <p:cNvPr id="9" name="iṡ1íḑè"/>
          <p:cNvSpPr/>
          <p:nvPr userDrawn="1"/>
        </p:nvSpPr>
        <p:spPr>
          <a:xfrm>
            <a:off x="641350" y="459740"/>
            <a:ext cx="169545" cy="169545"/>
          </a:xfrm>
          <a:prstGeom prst="ellipse">
            <a:avLst/>
          </a:prstGeom>
          <a:solidFill>
            <a:srgbClr val="2F99FF"/>
          </a:solidFill>
          <a:ln w="63500">
            <a:solidFill>
              <a:srgbClr val="2F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sp>
        <p:nvSpPr>
          <p:cNvPr id="11" name="iṡ1íḑè"/>
          <p:cNvSpPr/>
          <p:nvPr userDrawn="1"/>
        </p:nvSpPr>
        <p:spPr>
          <a:xfrm>
            <a:off x="750570" y="459740"/>
            <a:ext cx="169545" cy="169545"/>
          </a:xfrm>
          <a:prstGeom prst="ellipse">
            <a:avLst/>
          </a:prstGeom>
          <a:solidFill>
            <a:srgbClr val="2FC4FF"/>
          </a:solidFill>
          <a:ln w="63500">
            <a:solidFill>
              <a:srgbClr val="2FC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endParaRPr>
          </a:p>
        </p:txBody>
      </p:sp>
      <p:pic>
        <p:nvPicPr>
          <p:cNvPr id="19" name="图片 18" descr="规范立己 诚信铸就"/>
          <p:cNvPicPr>
            <a:picLocks noChangeAspect="1"/>
          </p:cNvPicPr>
          <p:nvPr userDrawn="1"/>
        </p:nvPicPr>
        <p:blipFill>
          <a:blip r:embed="rId3">
            <a:alphaModFix amt="10000"/>
          </a:blip>
          <a:stretch>
            <a:fillRect/>
          </a:stretch>
        </p:blipFill>
        <p:spPr>
          <a:xfrm>
            <a:off x="7134225" y="6330315"/>
            <a:ext cx="4998720" cy="527685"/>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tags" Target="../tags/tag62.xml"/><Relationship Id="rId18" Type="http://schemas.openxmlformats.org/officeDocument/2006/relationships/tags" Target="../tags/tag61.xml"/><Relationship Id="rId17" Type="http://schemas.openxmlformats.org/officeDocument/2006/relationships/tags" Target="../tags/tag60.xml"/><Relationship Id="rId16" Type="http://schemas.openxmlformats.org/officeDocument/2006/relationships/tags" Target="../tags/tag59.xml"/><Relationship Id="rId15" Type="http://schemas.openxmlformats.org/officeDocument/2006/relationships/tags" Target="../tags/tag58.xml"/><Relationship Id="rId14" Type="http://schemas.openxmlformats.org/officeDocument/2006/relationships/tags" Target="../tags/tag57.xml"/><Relationship Id="rId13" Type="http://schemas.openxmlformats.org/officeDocument/2006/relationships/image" Target="../media/image3.pn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3"/>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4"/>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5"/>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6"/>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7"/>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9"/>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70.xml"/><Relationship Id="rId7" Type="http://schemas.openxmlformats.org/officeDocument/2006/relationships/tags" Target="../tags/tag69.xml"/><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tags" Target="../tags/tag66.xml"/><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tags" Target="../tags/tag6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tags" Target="../tags/tag71.xml"/></Relationships>
</file>

<file path=ppt/slides/_rels/slide5.xml.rels><?xml version="1.0" encoding="UTF-8" standalone="yes"?>
<Relationships xmlns="http://schemas.openxmlformats.org/package/2006/relationships"><Relationship Id="rId9" Type="http://schemas.openxmlformats.org/officeDocument/2006/relationships/tags" Target="../tags/tag77.xml"/><Relationship Id="rId8" Type="http://schemas.openxmlformats.org/officeDocument/2006/relationships/tags" Target="../tags/tag76.xml"/><Relationship Id="rId7" Type="http://schemas.openxmlformats.org/officeDocument/2006/relationships/tags" Target="../tags/tag75.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3" Type="http://schemas.openxmlformats.org/officeDocument/2006/relationships/image" Target="../media/image13.svg"/><Relationship Id="rId2" Type="http://schemas.openxmlformats.org/officeDocument/2006/relationships/image" Target="../media/image12.png"/><Relationship Id="rId11" Type="http://schemas.openxmlformats.org/officeDocument/2006/relationships/slideLayout" Target="../slideLayouts/slideLayout7.xml"/><Relationship Id="rId10" Type="http://schemas.openxmlformats.org/officeDocument/2006/relationships/image" Target="../media/image14.png"/><Relationship Id="rId1"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8.xml"/></Relationships>
</file>

<file path=ppt/slides/_rels/slide7.xml.rels><?xml version="1.0" encoding="UTF-8" standalone="yes"?>
<Relationships xmlns="http://schemas.openxmlformats.org/package/2006/relationships"><Relationship Id="rId9" Type="http://schemas.openxmlformats.org/officeDocument/2006/relationships/tags" Target="../tags/tag87.xml"/><Relationship Id="rId8" Type="http://schemas.openxmlformats.org/officeDocument/2006/relationships/tags" Target="../tags/tag86.xml"/><Relationship Id="rId7" Type="http://schemas.openxmlformats.org/officeDocument/2006/relationships/tags" Target="../tags/tag85.xml"/><Relationship Id="rId6" Type="http://schemas.openxmlformats.org/officeDocument/2006/relationships/tags" Target="../tags/tag84.xml"/><Relationship Id="rId5" Type="http://schemas.openxmlformats.org/officeDocument/2006/relationships/tags" Target="../tags/tag83.xml"/><Relationship Id="rId4" Type="http://schemas.openxmlformats.org/officeDocument/2006/relationships/tags" Target="../tags/tag82.xml"/><Relationship Id="rId3" Type="http://schemas.openxmlformats.org/officeDocument/2006/relationships/tags" Target="../tags/tag81.xml"/><Relationship Id="rId27" Type="http://schemas.openxmlformats.org/officeDocument/2006/relationships/slideLayout" Target="../slideLayouts/slideLayout2.xml"/><Relationship Id="rId26" Type="http://schemas.openxmlformats.org/officeDocument/2006/relationships/tags" Target="../tags/tag97.xml"/><Relationship Id="rId25" Type="http://schemas.openxmlformats.org/officeDocument/2006/relationships/image" Target="../media/image21.png"/><Relationship Id="rId24" Type="http://schemas.openxmlformats.org/officeDocument/2006/relationships/image" Target="../media/image20.png"/><Relationship Id="rId23" Type="http://schemas.openxmlformats.org/officeDocument/2006/relationships/image" Target="../media/image19.png"/><Relationship Id="rId22" Type="http://schemas.openxmlformats.org/officeDocument/2006/relationships/image" Target="../media/image18.png"/><Relationship Id="rId21" Type="http://schemas.microsoft.com/office/2007/relationships/hdphoto" Target="../media/image17.wdp"/><Relationship Id="rId20" Type="http://schemas.openxmlformats.org/officeDocument/2006/relationships/image" Target="../media/image16.png"/><Relationship Id="rId2" Type="http://schemas.openxmlformats.org/officeDocument/2006/relationships/tags" Target="../tags/tag80.xml"/><Relationship Id="rId19" Type="http://schemas.openxmlformats.org/officeDocument/2006/relationships/image" Target="../media/image15.png"/><Relationship Id="rId18" Type="http://schemas.openxmlformats.org/officeDocument/2006/relationships/tags" Target="../tags/tag96.xml"/><Relationship Id="rId17" Type="http://schemas.openxmlformats.org/officeDocument/2006/relationships/tags" Target="../tags/tag95.xml"/><Relationship Id="rId16" Type="http://schemas.openxmlformats.org/officeDocument/2006/relationships/tags" Target="../tags/tag94.xml"/><Relationship Id="rId15" Type="http://schemas.openxmlformats.org/officeDocument/2006/relationships/tags" Target="../tags/tag93.xml"/><Relationship Id="rId14" Type="http://schemas.openxmlformats.org/officeDocument/2006/relationships/tags" Target="../tags/tag92.xml"/><Relationship Id="rId13" Type="http://schemas.openxmlformats.org/officeDocument/2006/relationships/tags" Target="../tags/tag91.xml"/><Relationship Id="rId12" Type="http://schemas.openxmlformats.org/officeDocument/2006/relationships/tags" Target="../tags/tag90.xml"/><Relationship Id="rId11" Type="http://schemas.openxmlformats.org/officeDocument/2006/relationships/tags" Target="../tags/tag89.xml"/><Relationship Id="rId10" Type="http://schemas.openxmlformats.org/officeDocument/2006/relationships/tags" Target="../tags/tag88.xml"/><Relationship Id="rId1" Type="http://schemas.openxmlformats.org/officeDocument/2006/relationships/tags" Target="../tags/tag79.xml"/></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98.xml"/><Relationship Id="rId7" Type="http://schemas.openxmlformats.org/officeDocument/2006/relationships/image" Target="../media/image28.png"/><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9" Type="http://schemas.openxmlformats.org/officeDocument/2006/relationships/tags" Target="../tags/tag107.xml"/><Relationship Id="rId8" Type="http://schemas.openxmlformats.org/officeDocument/2006/relationships/tags" Target="../tags/tag106.xml"/><Relationship Id="rId7" Type="http://schemas.openxmlformats.org/officeDocument/2006/relationships/tags" Target="../tags/tag105.xml"/><Relationship Id="rId6" Type="http://schemas.openxmlformats.org/officeDocument/2006/relationships/tags" Target="../tags/tag104.xml"/><Relationship Id="rId58" Type="http://schemas.openxmlformats.org/officeDocument/2006/relationships/slideLayout" Target="../slideLayouts/slideLayout7.xml"/><Relationship Id="rId57" Type="http://schemas.openxmlformats.org/officeDocument/2006/relationships/tags" Target="../tags/tag155.xml"/><Relationship Id="rId56" Type="http://schemas.openxmlformats.org/officeDocument/2006/relationships/tags" Target="../tags/tag154.xml"/><Relationship Id="rId55" Type="http://schemas.openxmlformats.org/officeDocument/2006/relationships/tags" Target="../tags/tag153.xml"/><Relationship Id="rId54" Type="http://schemas.openxmlformats.org/officeDocument/2006/relationships/tags" Target="../tags/tag152.xml"/><Relationship Id="rId53" Type="http://schemas.openxmlformats.org/officeDocument/2006/relationships/tags" Target="../tags/tag151.xml"/><Relationship Id="rId52" Type="http://schemas.openxmlformats.org/officeDocument/2006/relationships/tags" Target="../tags/tag150.xml"/><Relationship Id="rId51" Type="http://schemas.openxmlformats.org/officeDocument/2006/relationships/tags" Target="../tags/tag149.xml"/><Relationship Id="rId50" Type="http://schemas.openxmlformats.org/officeDocument/2006/relationships/tags" Target="../tags/tag148.xml"/><Relationship Id="rId5" Type="http://schemas.openxmlformats.org/officeDocument/2006/relationships/tags" Target="../tags/tag103.xml"/><Relationship Id="rId49" Type="http://schemas.openxmlformats.org/officeDocument/2006/relationships/tags" Target="../tags/tag147.xml"/><Relationship Id="rId48" Type="http://schemas.openxmlformats.org/officeDocument/2006/relationships/tags" Target="../tags/tag146.xml"/><Relationship Id="rId47" Type="http://schemas.openxmlformats.org/officeDocument/2006/relationships/tags" Target="../tags/tag145.xml"/><Relationship Id="rId46" Type="http://schemas.openxmlformats.org/officeDocument/2006/relationships/tags" Target="../tags/tag144.xml"/><Relationship Id="rId45" Type="http://schemas.openxmlformats.org/officeDocument/2006/relationships/tags" Target="../tags/tag143.xml"/><Relationship Id="rId44" Type="http://schemas.openxmlformats.org/officeDocument/2006/relationships/tags" Target="../tags/tag142.xml"/><Relationship Id="rId43" Type="http://schemas.openxmlformats.org/officeDocument/2006/relationships/tags" Target="../tags/tag141.xml"/><Relationship Id="rId42" Type="http://schemas.openxmlformats.org/officeDocument/2006/relationships/tags" Target="../tags/tag140.xml"/><Relationship Id="rId41" Type="http://schemas.openxmlformats.org/officeDocument/2006/relationships/tags" Target="../tags/tag139.xml"/><Relationship Id="rId40" Type="http://schemas.openxmlformats.org/officeDocument/2006/relationships/tags" Target="../tags/tag138.xml"/><Relationship Id="rId4" Type="http://schemas.openxmlformats.org/officeDocument/2006/relationships/tags" Target="../tags/tag102.xml"/><Relationship Id="rId39" Type="http://schemas.openxmlformats.org/officeDocument/2006/relationships/tags" Target="../tags/tag137.xml"/><Relationship Id="rId38" Type="http://schemas.openxmlformats.org/officeDocument/2006/relationships/tags" Target="../tags/tag136.xml"/><Relationship Id="rId37" Type="http://schemas.openxmlformats.org/officeDocument/2006/relationships/tags" Target="../tags/tag135.xml"/><Relationship Id="rId36" Type="http://schemas.openxmlformats.org/officeDocument/2006/relationships/tags" Target="../tags/tag134.xml"/><Relationship Id="rId35" Type="http://schemas.openxmlformats.org/officeDocument/2006/relationships/tags" Target="../tags/tag133.xml"/><Relationship Id="rId34" Type="http://schemas.openxmlformats.org/officeDocument/2006/relationships/tags" Target="../tags/tag132.xml"/><Relationship Id="rId33" Type="http://schemas.openxmlformats.org/officeDocument/2006/relationships/tags" Target="../tags/tag131.xml"/><Relationship Id="rId32" Type="http://schemas.openxmlformats.org/officeDocument/2006/relationships/tags" Target="../tags/tag130.xml"/><Relationship Id="rId31" Type="http://schemas.openxmlformats.org/officeDocument/2006/relationships/tags" Target="../tags/tag129.xml"/><Relationship Id="rId30" Type="http://schemas.openxmlformats.org/officeDocument/2006/relationships/tags" Target="../tags/tag128.xml"/><Relationship Id="rId3" Type="http://schemas.openxmlformats.org/officeDocument/2006/relationships/tags" Target="../tags/tag101.xml"/><Relationship Id="rId29" Type="http://schemas.openxmlformats.org/officeDocument/2006/relationships/tags" Target="../tags/tag127.xml"/><Relationship Id="rId28" Type="http://schemas.openxmlformats.org/officeDocument/2006/relationships/tags" Target="../tags/tag126.xml"/><Relationship Id="rId27" Type="http://schemas.openxmlformats.org/officeDocument/2006/relationships/tags" Target="../tags/tag125.xml"/><Relationship Id="rId26" Type="http://schemas.openxmlformats.org/officeDocument/2006/relationships/tags" Target="../tags/tag124.xml"/><Relationship Id="rId25" Type="http://schemas.openxmlformats.org/officeDocument/2006/relationships/tags" Target="../tags/tag123.xml"/><Relationship Id="rId24" Type="http://schemas.openxmlformats.org/officeDocument/2006/relationships/tags" Target="../tags/tag122.xml"/><Relationship Id="rId23" Type="http://schemas.openxmlformats.org/officeDocument/2006/relationships/tags" Target="../tags/tag121.xml"/><Relationship Id="rId22" Type="http://schemas.openxmlformats.org/officeDocument/2006/relationships/tags" Target="../tags/tag120.xml"/><Relationship Id="rId21" Type="http://schemas.openxmlformats.org/officeDocument/2006/relationships/tags" Target="../tags/tag119.xml"/><Relationship Id="rId20" Type="http://schemas.openxmlformats.org/officeDocument/2006/relationships/tags" Target="../tags/tag118.xml"/><Relationship Id="rId2" Type="http://schemas.openxmlformats.org/officeDocument/2006/relationships/tags" Target="../tags/tag100.xml"/><Relationship Id="rId19" Type="http://schemas.openxmlformats.org/officeDocument/2006/relationships/tags" Target="../tags/tag117.xml"/><Relationship Id="rId18" Type="http://schemas.openxmlformats.org/officeDocument/2006/relationships/tags" Target="../tags/tag116.xml"/><Relationship Id="rId17" Type="http://schemas.openxmlformats.org/officeDocument/2006/relationships/tags" Target="../tags/tag115.xml"/><Relationship Id="rId16" Type="http://schemas.openxmlformats.org/officeDocument/2006/relationships/tags" Target="../tags/tag114.xml"/><Relationship Id="rId15" Type="http://schemas.openxmlformats.org/officeDocument/2006/relationships/tags" Target="../tags/tag113.xml"/><Relationship Id="rId14" Type="http://schemas.openxmlformats.org/officeDocument/2006/relationships/tags" Target="../tags/tag112.xml"/><Relationship Id="rId13" Type="http://schemas.openxmlformats.org/officeDocument/2006/relationships/tags" Target="../tags/tag111.xml"/><Relationship Id="rId12" Type="http://schemas.openxmlformats.org/officeDocument/2006/relationships/tags" Target="../tags/tag110.xml"/><Relationship Id="rId11" Type="http://schemas.openxmlformats.org/officeDocument/2006/relationships/tags" Target="../tags/tag109.xml"/><Relationship Id="rId10" Type="http://schemas.openxmlformats.org/officeDocument/2006/relationships/tags" Target="../tags/tag108.xml"/><Relationship Id="rId1" Type="http://schemas.openxmlformats.org/officeDocument/2006/relationships/tags" Target="../tags/tag99.xml"/></Relationships>
</file>

<file path=ppt/slides/_rels/slide11.xml.rels><?xml version="1.0" encoding="UTF-8" standalone="yes"?>
<Relationships xmlns="http://schemas.openxmlformats.org/package/2006/relationships"><Relationship Id="rId9" Type="http://schemas.openxmlformats.org/officeDocument/2006/relationships/image" Target="../media/image37.png"/><Relationship Id="rId8" Type="http://schemas.openxmlformats.org/officeDocument/2006/relationships/image" Target="../media/image36.png"/><Relationship Id="rId7" Type="http://schemas.openxmlformats.org/officeDocument/2006/relationships/image" Target="../media/image35.png"/><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3" Type="http://schemas.openxmlformats.org/officeDocument/2006/relationships/image" Target="../media/image31.png"/><Relationship Id="rId2" Type="http://schemas.openxmlformats.org/officeDocument/2006/relationships/image" Target="../media/image30.png"/><Relationship Id="rId13" Type="http://schemas.openxmlformats.org/officeDocument/2006/relationships/slideLayout" Target="../slideLayouts/slideLayout7.xml"/><Relationship Id="rId12" Type="http://schemas.openxmlformats.org/officeDocument/2006/relationships/image" Target="../media/image40.png"/><Relationship Id="rId11" Type="http://schemas.openxmlformats.org/officeDocument/2006/relationships/image" Target="../media/image39.png"/><Relationship Id="rId10" Type="http://schemas.openxmlformats.org/officeDocument/2006/relationships/image" Target="../media/image38.png"/><Relationship Id="rId1" Type="http://schemas.openxmlformats.org/officeDocument/2006/relationships/image" Target="../media/image29.png"/></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image" Target="../media/image41.pn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7.png"/><Relationship Id="rId2" Type="http://schemas.openxmlformats.org/officeDocument/2006/relationships/tags" Target="../tags/tag156.xml"/><Relationship Id="rId1" Type="http://schemas.openxmlformats.org/officeDocument/2006/relationships/image" Target="../media/image46.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158.xml"/><Relationship Id="rId3" Type="http://schemas.openxmlformats.org/officeDocument/2006/relationships/image" Target="../media/image49.png"/><Relationship Id="rId2" Type="http://schemas.openxmlformats.org/officeDocument/2006/relationships/tags" Target="../tags/tag157.xml"/><Relationship Id="rId1" Type="http://schemas.openxmlformats.org/officeDocument/2006/relationships/image" Target="../media/image48.png"/></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57.png"/><Relationship Id="rId7" Type="http://schemas.openxmlformats.org/officeDocument/2006/relationships/image" Target="../media/image56.png"/><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image" Target="../media/image50.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59.xml"/></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62.png"/><Relationship Id="rId4" Type="http://schemas.openxmlformats.org/officeDocument/2006/relationships/image" Target="../media/image61.png"/><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image" Target="../media/image58.pn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66.png"/><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image" Target="../media/image63.pn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70.png"/><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image" Target="../media/image67.png"/></Relationships>
</file>

<file path=ppt/slides/_rels/slide20.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image" Target="../media/image71.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image" Target="../media/image7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tags" Target="../tags/tag160.xml"/></Relationships>
</file>

<file path=ppt/slides/_rels/slide24.xml.rels><?xml version="1.0" encoding="UTF-8" standalone="yes"?>
<Relationships xmlns="http://schemas.openxmlformats.org/package/2006/relationships"><Relationship Id="rId9" Type="http://schemas.openxmlformats.org/officeDocument/2006/relationships/tags" Target="../tags/tag169.xml"/><Relationship Id="rId8" Type="http://schemas.openxmlformats.org/officeDocument/2006/relationships/tags" Target="../tags/tag168.xml"/><Relationship Id="rId7" Type="http://schemas.openxmlformats.org/officeDocument/2006/relationships/tags" Target="../tags/tag167.xml"/><Relationship Id="rId6" Type="http://schemas.openxmlformats.org/officeDocument/2006/relationships/tags" Target="../tags/tag166.xml"/><Relationship Id="rId5" Type="http://schemas.openxmlformats.org/officeDocument/2006/relationships/tags" Target="../tags/tag165.xml"/><Relationship Id="rId4" Type="http://schemas.openxmlformats.org/officeDocument/2006/relationships/tags" Target="../tags/tag164.xml"/><Relationship Id="rId36" Type="http://schemas.openxmlformats.org/officeDocument/2006/relationships/slideLayout" Target="../slideLayouts/slideLayout7.xml"/><Relationship Id="rId35" Type="http://schemas.openxmlformats.org/officeDocument/2006/relationships/tags" Target="../tags/tag185.xml"/><Relationship Id="rId34" Type="http://schemas.openxmlformats.org/officeDocument/2006/relationships/image" Target="../media/image91.svg"/><Relationship Id="rId33" Type="http://schemas.openxmlformats.org/officeDocument/2006/relationships/image" Target="../media/image90.png"/><Relationship Id="rId32" Type="http://schemas.openxmlformats.org/officeDocument/2006/relationships/tags" Target="../tags/tag184.xml"/><Relationship Id="rId31" Type="http://schemas.openxmlformats.org/officeDocument/2006/relationships/image" Target="../media/image89.svg"/><Relationship Id="rId30" Type="http://schemas.openxmlformats.org/officeDocument/2006/relationships/image" Target="../media/image88.png"/><Relationship Id="rId3" Type="http://schemas.openxmlformats.org/officeDocument/2006/relationships/tags" Target="../tags/tag163.xml"/><Relationship Id="rId29" Type="http://schemas.openxmlformats.org/officeDocument/2006/relationships/tags" Target="../tags/tag183.xml"/><Relationship Id="rId28" Type="http://schemas.openxmlformats.org/officeDocument/2006/relationships/image" Target="../media/image87.svg"/><Relationship Id="rId27" Type="http://schemas.openxmlformats.org/officeDocument/2006/relationships/image" Target="../media/image86.png"/><Relationship Id="rId26" Type="http://schemas.openxmlformats.org/officeDocument/2006/relationships/tags" Target="../tags/tag182.xml"/><Relationship Id="rId25" Type="http://schemas.openxmlformats.org/officeDocument/2006/relationships/image" Target="../media/image85.svg"/><Relationship Id="rId24" Type="http://schemas.openxmlformats.org/officeDocument/2006/relationships/image" Target="../media/image84.png"/><Relationship Id="rId23" Type="http://schemas.openxmlformats.org/officeDocument/2006/relationships/tags" Target="../tags/tag181.xml"/><Relationship Id="rId22" Type="http://schemas.openxmlformats.org/officeDocument/2006/relationships/image" Target="../media/image83.svg"/><Relationship Id="rId21" Type="http://schemas.openxmlformats.org/officeDocument/2006/relationships/image" Target="../media/image82.png"/><Relationship Id="rId20" Type="http://schemas.openxmlformats.org/officeDocument/2006/relationships/tags" Target="../tags/tag180.xml"/><Relationship Id="rId2" Type="http://schemas.openxmlformats.org/officeDocument/2006/relationships/tags" Target="../tags/tag162.xml"/><Relationship Id="rId19" Type="http://schemas.openxmlformats.org/officeDocument/2006/relationships/tags" Target="../tags/tag179.xml"/><Relationship Id="rId18" Type="http://schemas.openxmlformats.org/officeDocument/2006/relationships/tags" Target="../tags/tag178.xml"/><Relationship Id="rId17" Type="http://schemas.openxmlformats.org/officeDocument/2006/relationships/tags" Target="../tags/tag177.xml"/><Relationship Id="rId16" Type="http://schemas.openxmlformats.org/officeDocument/2006/relationships/tags" Target="../tags/tag176.xml"/><Relationship Id="rId15" Type="http://schemas.openxmlformats.org/officeDocument/2006/relationships/tags" Target="../tags/tag175.xml"/><Relationship Id="rId14" Type="http://schemas.openxmlformats.org/officeDocument/2006/relationships/tags" Target="../tags/tag174.xml"/><Relationship Id="rId13" Type="http://schemas.openxmlformats.org/officeDocument/2006/relationships/tags" Target="../tags/tag173.xml"/><Relationship Id="rId12" Type="http://schemas.openxmlformats.org/officeDocument/2006/relationships/tags" Target="../tags/tag172.xml"/><Relationship Id="rId11" Type="http://schemas.openxmlformats.org/officeDocument/2006/relationships/tags" Target="../tags/tag171.xml"/><Relationship Id="rId10" Type="http://schemas.openxmlformats.org/officeDocument/2006/relationships/tags" Target="../tags/tag170.xml"/><Relationship Id="rId1" Type="http://schemas.openxmlformats.org/officeDocument/2006/relationships/tags" Target="../tags/tag161.xml"/></Relationships>
</file>

<file path=ppt/slides/_rels/slide25.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86.xml"/><Relationship Id="rId5" Type="http://schemas.openxmlformats.org/officeDocument/2006/relationships/image" Target="../media/image96.png"/><Relationship Id="rId4" Type="http://schemas.openxmlformats.org/officeDocument/2006/relationships/image" Target="../media/image95.png"/><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image" Target="../media/image92.png"/></Relationships>
</file>

<file path=ppt/slides/_rels/slide26.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188.xml"/><Relationship Id="rId7" Type="http://schemas.openxmlformats.org/officeDocument/2006/relationships/image" Target="../media/image102.png"/><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tags" Target="../tags/tag187.xml"/></Relationships>
</file>

<file path=ppt/slides/_rels/slide27.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89.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106.png"/><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image" Target="../media/image103.png"/></Relationships>
</file>

<file path=ppt/slides/_rels/slide28.xml.rels><?xml version="1.0" encoding="UTF-8" standalone="yes"?>
<Relationships xmlns="http://schemas.openxmlformats.org/package/2006/relationships"><Relationship Id="rId9" Type="http://schemas.openxmlformats.org/officeDocument/2006/relationships/image" Target="../media/image117.png"/><Relationship Id="rId8" Type="http://schemas.openxmlformats.org/officeDocument/2006/relationships/image" Target="../media/image116.png"/><Relationship Id="rId7" Type="http://schemas.openxmlformats.org/officeDocument/2006/relationships/image" Target="../media/image115.png"/><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 Id="rId3" Type="http://schemas.openxmlformats.org/officeDocument/2006/relationships/image" Target="../media/image111.png"/><Relationship Id="rId2" Type="http://schemas.openxmlformats.org/officeDocument/2006/relationships/image" Target="../media/image110.png"/><Relationship Id="rId15" Type="http://schemas.openxmlformats.org/officeDocument/2006/relationships/slideLayout" Target="../slideLayouts/slideLayout7.xml"/><Relationship Id="rId14" Type="http://schemas.openxmlformats.org/officeDocument/2006/relationships/image" Target="../media/image122.png"/><Relationship Id="rId13" Type="http://schemas.openxmlformats.org/officeDocument/2006/relationships/image" Target="../media/image121.png"/><Relationship Id="rId12" Type="http://schemas.openxmlformats.org/officeDocument/2006/relationships/image" Target="../media/image120.png"/><Relationship Id="rId11" Type="http://schemas.openxmlformats.org/officeDocument/2006/relationships/image" Target="../media/image119.png"/><Relationship Id="rId10" Type="http://schemas.openxmlformats.org/officeDocument/2006/relationships/image" Target="../media/image118.png"/><Relationship Id="rId1" Type="http://schemas.openxmlformats.org/officeDocument/2006/relationships/image" Target="../media/image109.png"/></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90.xml"/><Relationship Id="rId2" Type="http://schemas.openxmlformats.org/officeDocument/2006/relationships/image" Target="../media/image124.png"/><Relationship Id="rId1" Type="http://schemas.openxmlformats.org/officeDocument/2006/relationships/image" Target="../media/image123.pn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91.xml"/><Relationship Id="rId2" Type="http://schemas.openxmlformats.org/officeDocument/2006/relationships/image" Target="../media/image126.png"/><Relationship Id="rId1" Type="http://schemas.openxmlformats.org/officeDocument/2006/relationships/image" Target="../media/image125.png"/></Relationships>
</file>

<file path=ppt/slides/_rels/slide31.xml.rels><?xml version="1.0" encoding="UTF-8" standalone="yes"?>
<Relationships xmlns="http://schemas.openxmlformats.org/package/2006/relationships"><Relationship Id="rId9" Type="http://schemas.openxmlformats.org/officeDocument/2006/relationships/tags" Target="../tags/tag198.xml"/><Relationship Id="rId8" Type="http://schemas.openxmlformats.org/officeDocument/2006/relationships/tags" Target="../tags/tag197.xml"/><Relationship Id="rId7" Type="http://schemas.openxmlformats.org/officeDocument/2006/relationships/tags" Target="../tags/tag196.xml"/><Relationship Id="rId6" Type="http://schemas.openxmlformats.org/officeDocument/2006/relationships/image" Target="../media/image128.png"/><Relationship Id="rId5" Type="http://schemas.openxmlformats.org/officeDocument/2006/relationships/tags" Target="../tags/tag195.xml"/><Relationship Id="rId4" Type="http://schemas.openxmlformats.org/officeDocument/2006/relationships/image" Target="../media/image127.png"/><Relationship Id="rId3" Type="http://schemas.openxmlformats.org/officeDocument/2006/relationships/tags" Target="../tags/tag194.xml"/><Relationship Id="rId22" Type="http://schemas.openxmlformats.org/officeDocument/2006/relationships/slideLayout" Target="../slideLayouts/slideLayout2.xml"/><Relationship Id="rId21" Type="http://schemas.openxmlformats.org/officeDocument/2006/relationships/tags" Target="../tags/tag201.xml"/><Relationship Id="rId20" Type="http://schemas.openxmlformats.org/officeDocument/2006/relationships/image" Target="../media/image137.png"/><Relationship Id="rId2" Type="http://schemas.openxmlformats.org/officeDocument/2006/relationships/tags" Target="../tags/tag193.xml"/><Relationship Id="rId19" Type="http://schemas.openxmlformats.org/officeDocument/2006/relationships/tags" Target="../tags/tag200.xml"/><Relationship Id="rId18" Type="http://schemas.openxmlformats.org/officeDocument/2006/relationships/image" Target="../media/image136.png"/><Relationship Id="rId17" Type="http://schemas.openxmlformats.org/officeDocument/2006/relationships/image" Target="../media/image135.png"/><Relationship Id="rId16" Type="http://schemas.openxmlformats.org/officeDocument/2006/relationships/image" Target="../media/image134.png"/><Relationship Id="rId15" Type="http://schemas.openxmlformats.org/officeDocument/2006/relationships/image" Target="../media/image133.png"/><Relationship Id="rId14" Type="http://schemas.openxmlformats.org/officeDocument/2006/relationships/image" Target="../media/image132.png"/><Relationship Id="rId13" Type="http://schemas.openxmlformats.org/officeDocument/2006/relationships/image" Target="../media/image131.png"/><Relationship Id="rId12" Type="http://schemas.openxmlformats.org/officeDocument/2006/relationships/image" Target="../media/image130.png"/><Relationship Id="rId11" Type="http://schemas.openxmlformats.org/officeDocument/2006/relationships/image" Target="../media/image129.png"/><Relationship Id="rId10" Type="http://schemas.openxmlformats.org/officeDocument/2006/relationships/tags" Target="../tags/tag199.xml"/><Relationship Id="rId1" Type="http://schemas.openxmlformats.org/officeDocument/2006/relationships/tags" Target="../tags/tag192.xml"/></Relationships>
</file>

<file path=ppt/slides/_rels/slide32.xml.rels><?xml version="1.0" encoding="UTF-8" standalone="yes"?>
<Relationships xmlns="http://schemas.openxmlformats.org/package/2006/relationships"><Relationship Id="rId9" Type="http://schemas.openxmlformats.org/officeDocument/2006/relationships/tags" Target="../tags/tag202.xml"/><Relationship Id="rId8" Type="http://schemas.openxmlformats.org/officeDocument/2006/relationships/image" Target="../media/image145.png"/><Relationship Id="rId7" Type="http://schemas.openxmlformats.org/officeDocument/2006/relationships/image" Target="../media/image144.png"/><Relationship Id="rId6" Type="http://schemas.openxmlformats.org/officeDocument/2006/relationships/image" Target="../media/image143.png"/><Relationship Id="rId5" Type="http://schemas.openxmlformats.org/officeDocument/2006/relationships/image" Target="../media/image142.png"/><Relationship Id="rId4" Type="http://schemas.openxmlformats.org/officeDocument/2006/relationships/image" Target="../media/image141.png"/><Relationship Id="rId3" Type="http://schemas.openxmlformats.org/officeDocument/2006/relationships/image" Target="../media/image140.png"/><Relationship Id="rId2" Type="http://schemas.openxmlformats.org/officeDocument/2006/relationships/image" Target="../media/image139.png"/><Relationship Id="rId10" Type="http://schemas.openxmlformats.org/officeDocument/2006/relationships/slideLayout" Target="../slideLayouts/slideLayout2.xml"/><Relationship Id="rId1" Type="http://schemas.openxmlformats.org/officeDocument/2006/relationships/image" Target="../media/image138.png"/></Relationships>
</file>

<file path=ppt/slides/_rels/slide33.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149.png"/><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image" Target="../media/image14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03.xml"/><Relationship Id="rId2" Type="http://schemas.openxmlformats.org/officeDocument/2006/relationships/image" Target="../media/image151.png"/><Relationship Id="rId1" Type="http://schemas.openxmlformats.org/officeDocument/2006/relationships/image" Target="../media/image150.png"/></Relationships>
</file>

<file path=ppt/slides/_rels/slide36.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04.xml"/><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image" Target="../media/image152.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56.png"/><Relationship Id="rId1" Type="http://schemas.openxmlformats.org/officeDocument/2006/relationships/image" Target="../media/image15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35" y="0"/>
            <a:ext cx="12192000" cy="6858000"/>
          </a:xfrm>
          <a:prstGeom prst="rect">
            <a:avLst/>
          </a:prstGeom>
        </p:spPr>
      </p:pic>
      <p:sp>
        <p:nvSpPr>
          <p:cNvPr id="3" name="文本框 2"/>
          <p:cNvSpPr txBox="1"/>
          <p:nvPr/>
        </p:nvSpPr>
        <p:spPr>
          <a:xfrm>
            <a:off x="635" y="4070350"/>
            <a:ext cx="12205335" cy="1019175"/>
          </a:xfrm>
          <a:prstGeom prst="rect">
            <a:avLst/>
          </a:prstGeom>
          <a:noFill/>
        </p:spPr>
        <p:txBody>
          <a:bodyPr wrap="square" rtlCol="0">
            <a:noAutofit/>
          </a:bodyPr>
          <a:lstStyle/>
          <a:p>
            <a:pPr algn="ctr"/>
            <a:r>
              <a:rPr lang="zh-CN" altLang="en-US" sz="3200" b="1" dirty="0">
                <a:solidFill>
                  <a:schemeClr val="bg1">
                    <a:lumMod val="95000"/>
                  </a:schemeClr>
                </a:solidFill>
                <a:latin typeface="微软雅黑" panose="020B0503020204020204" charset="-122"/>
                <a:ea typeface="微软雅黑" panose="020B0503020204020204" charset="-122"/>
              </a:rPr>
              <a:t> 科研效率提升的数智化路径</a:t>
            </a:r>
            <a:endParaRPr lang="zh-CN" altLang="en-US" sz="3200" b="1" dirty="0">
              <a:solidFill>
                <a:schemeClr val="bg1">
                  <a:lumMod val="95000"/>
                </a:schemeClr>
              </a:solidFill>
              <a:latin typeface="微软雅黑" panose="020B0503020204020204" charset="-122"/>
              <a:ea typeface="微软雅黑" panose="020B0503020204020204" charset="-122"/>
            </a:endParaRPr>
          </a:p>
          <a:p>
            <a:pPr algn="r"/>
            <a:r>
              <a:rPr lang="en-US" altLang="zh-CN" sz="2400" b="1" dirty="0">
                <a:solidFill>
                  <a:schemeClr val="bg1">
                    <a:lumMod val="95000"/>
                  </a:schemeClr>
                </a:solidFill>
                <a:latin typeface="微软雅黑" panose="020B0503020204020204" charset="-122"/>
                <a:ea typeface="微软雅黑" panose="020B0503020204020204" charset="-122"/>
              </a:rPr>
              <a:t>——</a:t>
            </a:r>
            <a:r>
              <a:rPr lang="zh-CN" altLang="en-US" sz="2400" b="1" dirty="0">
                <a:solidFill>
                  <a:schemeClr val="bg1">
                    <a:lumMod val="95000"/>
                  </a:schemeClr>
                </a:solidFill>
                <a:latin typeface="微软雅黑" panose="020B0503020204020204" charset="-122"/>
                <a:ea typeface="微软雅黑" panose="020B0503020204020204" charset="-122"/>
              </a:rPr>
              <a:t>知网资源及CNKI AI工具的使用 </a:t>
            </a:r>
            <a:endParaRPr lang="en-US" altLang="zh-CN" sz="2400" b="1" dirty="0">
              <a:solidFill>
                <a:schemeClr val="bg1">
                  <a:lumMod val="95000"/>
                </a:schemeClr>
              </a:solidFill>
              <a:latin typeface="微软雅黑" panose="020B0503020204020204" charset="-122"/>
              <a:ea typeface="微软雅黑" panose="020B0503020204020204" charset="-122"/>
            </a:endParaRPr>
          </a:p>
        </p:txBody>
      </p:sp>
      <p:grpSp>
        <p:nvGrpSpPr>
          <p:cNvPr id="5" name="组合 4"/>
          <p:cNvGrpSpPr/>
          <p:nvPr/>
        </p:nvGrpSpPr>
        <p:grpSpPr>
          <a:xfrm>
            <a:off x="423174" y="187814"/>
            <a:ext cx="11583035" cy="589584"/>
            <a:chOff x="364119" y="168764"/>
            <a:chExt cx="11583035" cy="589584"/>
          </a:xfrm>
        </p:grpSpPr>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70754" y="168764"/>
              <a:ext cx="1676400" cy="555625"/>
            </a:xfrm>
            <a:prstGeom prst="rect">
              <a:avLst/>
            </a:prstGeom>
          </p:spPr>
        </p:pic>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4119" y="251314"/>
              <a:ext cx="1237580" cy="507034"/>
            </a:xfrm>
            <a:prstGeom prst="rect">
              <a:avLst/>
            </a:prstGeom>
          </p:spPr>
        </p:pic>
        <p:sp>
          <p:nvSpPr>
            <p:cNvPr id="8" name="矩形 7"/>
            <p:cNvSpPr/>
            <p:nvPr/>
          </p:nvSpPr>
          <p:spPr>
            <a:xfrm>
              <a:off x="1738390" y="320453"/>
              <a:ext cx="12510" cy="333604"/>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445080" y="338028"/>
              <a:ext cx="12510" cy="333604"/>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66030" y="297690"/>
              <a:ext cx="1463919" cy="379129"/>
            </a:xfrm>
            <a:prstGeom prst="rect">
              <a:avLst/>
            </a:prstGeom>
          </p:spPr>
        </p:pic>
      </p:grpSp>
      <p:sp>
        <p:nvSpPr>
          <p:cNvPr id="4" name="文本框 3"/>
          <p:cNvSpPr txBox="1"/>
          <p:nvPr/>
        </p:nvSpPr>
        <p:spPr>
          <a:xfrm>
            <a:off x="4689475" y="5249545"/>
            <a:ext cx="2787015" cy="1198880"/>
          </a:xfrm>
          <a:prstGeom prst="rect">
            <a:avLst/>
          </a:prstGeom>
          <a:noFill/>
        </p:spPr>
        <p:txBody>
          <a:bodyPr wrap="square" rtlCol="0">
            <a:spAutoFit/>
          </a:bodyPr>
          <a:lstStyle/>
          <a:p>
            <a:pPr algn="ctr">
              <a:lnSpc>
                <a:spcPct val="150000"/>
              </a:lnSpc>
            </a:pPr>
            <a:r>
              <a:rPr lang="zh-CN" altLang="en-US" sz="1600" dirty="0">
                <a:solidFill>
                  <a:srgbClr val="002060"/>
                </a:solidFill>
                <a:latin typeface="微软雅黑" panose="020B0503020204020204" charset="-122"/>
                <a:ea typeface="微软雅黑" panose="020B0503020204020204" charset="-122"/>
              </a:rPr>
              <a:t>同方知网数字科技有限公司</a:t>
            </a:r>
            <a:endParaRPr lang="en-US" altLang="zh-CN" sz="1600" dirty="0">
              <a:solidFill>
                <a:srgbClr val="002060"/>
              </a:solidFill>
              <a:latin typeface="微软雅黑" panose="020B0503020204020204" charset="-122"/>
              <a:ea typeface="微软雅黑" panose="020B0503020204020204" charset="-122"/>
            </a:endParaRPr>
          </a:p>
          <a:p>
            <a:pPr algn="ctr">
              <a:lnSpc>
                <a:spcPct val="150000"/>
              </a:lnSpc>
            </a:pPr>
            <a:r>
              <a:rPr lang="zh-CN" altLang="en-US" sz="1600" dirty="0">
                <a:solidFill>
                  <a:srgbClr val="002060"/>
                </a:solidFill>
                <a:latin typeface="微软雅黑" panose="020B0503020204020204" charset="-122"/>
                <a:ea typeface="微软雅黑" panose="020B0503020204020204" charset="-122"/>
              </a:rPr>
              <a:t>李潇</a:t>
            </a:r>
            <a:endParaRPr lang="zh-CN" altLang="en-US" sz="1600" dirty="0">
              <a:solidFill>
                <a:srgbClr val="002060"/>
              </a:solidFill>
              <a:latin typeface="微软雅黑" panose="020B0503020204020204" charset="-122"/>
              <a:ea typeface="微软雅黑" panose="020B0503020204020204" charset="-122"/>
            </a:endParaRPr>
          </a:p>
          <a:p>
            <a:pPr algn="ctr">
              <a:lnSpc>
                <a:spcPct val="150000"/>
              </a:lnSpc>
            </a:pPr>
            <a:r>
              <a:rPr lang="en-US" altLang="zh-CN" sz="1600" dirty="0">
                <a:solidFill>
                  <a:srgbClr val="002060"/>
                </a:solidFill>
                <a:latin typeface="微软雅黑" panose="020B0503020204020204" charset="-122"/>
                <a:ea typeface="微软雅黑" panose="020B0503020204020204" charset="-122"/>
              </a:rPr>
              <a:t>2026</a:t>
            </a:r>
            <a:r>
              <a:rPr lang="zh-CN" altLang="en-US" sz="1600" dirty="0">
                <a:solidFill>
                  <a:srgbClr val="002060"/>
                </a:solidFill>
                <a:latin typeface="微软雅黑" panose="020B0503020204020204" charset="-122"/>
                <a:ea typeface="微软雅黑" panose="020B0503020204020204" charset="-122"/>
              </a:rPr>
              <a:t>年</a:t>
            </a:r>
            <a:r>
              <a:rPr lang="en-US" altLang="zh-CN" sz="1600" dirty="0">
                <a:solidFill>
                  <a:srgbClr val="002060"/>
                </a:solidFill>
                <a:latin typeface="微软雅黑" panose="020B0503020204020204" charset="-122"/>
                <a:ea typeface="微软雅黑" panose="020B0503020204020204" charset="-122"/>
              </a:rPr>
              <a:t>11</a:t>
            </a:r>
            <a:r>
              <a:rPr lang="zh-CN" altLang="en-US" sz="1600" dirty="0">
                <a:solidFill>
                  <a:srgbClr val="002060"/>
                </a:solidFill>
                <a:latin typeface="微软雅黑" panose="020B0503020204020204" charset="-122"/>
                <a:ea typeface="微软雅黑" panose="020B0503020204020204" charset="-122"/>
              </a:rPr>
              <a:t>月</a:t>
            </a:r>
            <a:endParaRPr lang="en-US" altLang="zh-CN" sz="1600" dirty="0">
              <a:solidFill>
                <a:srgbClr val="002060"/>
              </a:solidFill>
              <a:latin typeface="微软雅黑" panose="020B0503020204020204" charset="-122"/>
              <a:ea typeface="微软雅黑" panose="020B0503020204020204"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 name="文本框 24"/>
          <p:cNvSpPr txBox="1"/>
          <p:nvPr/>
        </p:nvSpPr>
        <p:spPr>
          <a:xfrm>
            <a:off x="1042247" y="2145031"/>
            <a:ext cx="2919389" cy="1733680"/>
          </a:xfrm>
          <a:prstGeom prst="rect">
            <a:avLst/>
          </a:prstGeom>
          <a:noFill/>
        </p:spPr>
        <p:txBody>
          <a:bodyPr wrap="none" rtlCol="0">
            <a:spAutoFit/>
          </a:bodyPr>
          <a:lstStyle/>
          <a:p>
            <a:pPr defTabSz="1557655"/>
            <a:r>
              <a:rPr lang="zh-CN" altLang="en-US" sz="10665" dirty="0">
                <a:solidFill>
                  <a:srgbClr val="004EA1"/>
                </a:solidFill>
                <a:latin typeface="思源黑體 Bold" panose="020B0800000000000000" charset="-120"/>
                <a:ea typeface="思源黑體 Bold" panose="020B0800000000000000" charset="-120"/>
                <a:cs typeface="Times New Roman" panose="02020603050405020304" charset="0"/>
              </a:rPr>
              <a:t>目录</a:t>
            </a:r>
            <a:endParaRPr lang="zh-CN" altLang="en-US" sz="10665" dirty="0">
              <a:solidFill>
                <a:srgbClr val="004EA1"/>
              </a:solidFill>
              <a:latin typeface="思源黑體 Bold" panose="020B0800000000000000" charset="-120"/>
              <a:ea typeface="思源黑體 Bold" panose="020B0800000000000000" charset="-120"/>
              <a:cs typeface="Times New Roman" panose="02020603050405020304" charset="0"/>
            </a:endParaRPr>
          </a:p>
        </p:txBody>
      </p:sp>
      <p:sp>
        <p:nvSpPr>
          <p:cNvPr id="26" name="文本框 25"/>
          <p:cNvSpPr txBox="1"/>
          <p:nvPr/>
        </p:nvSpPr>
        <p:spPr>
          <a:xfrm>
            <a:off x="1214967" y="3915411"/>
            <a:ext cx="2549224" cy="625877"/>
          </a:xfrm>
          <a:prstGeom prst="rect">
            <a:avLst/>
          </a:prstGeom>
          <a:noFill/>
        </p:spPr>
        <p:txBody>
          <a:bodyPr wrap="none" rtlCol="0">
            <a:spAutoFit/>
          </a:bodyPr>
          <a:lstStyle/>
          <a:p>
            <a:pPr defTabSz="1557655"/>
            <a:r>
              <a:rPr lang="zh-CN" altLang="en-US" sz="3465">
                <a:solidFill>
                  <a:srgbClr val="004EA1"/>
                </a:solidFill>
                <a:latin typeface="思源黑體 Bold" panose="020B0800000000000000" charset="-120"/>
                <a:ea typeface="思源黑體 Bold" panose="020B0800000000000000" charset="-120"/>
                <a:cs typeface="Times New Roman" panose="02020603050405020304" charset="0"/>
              </a:rPr>
              <a:t>CONTENTS</a:t>
            </a:r>
            <a:endParaRPr lang="zh-CN" altLang="en-US" sz="3465">
              <a:solidFill>
                <a:srgbClr val="004EA1"/>
              </a:solidFill>
              <a:latin typeface="思源黑體 Bold" panose="020B0800000000000000" charset="-120"/>
              <a:ea typeface="思源黑體 Bold" panose="020B0800000000000000" charset="-120"/>
              <a:cs typeface="Times New Roman" panose="02020603050405020304" charset="0"/>
            </a:endParaRPr>
          </a:p>
        </p:txBody>
      </p:sp>
      <p:sp>
        <p:nvSpPr>
          <p:cNvPr id="13" name="文本框 12"/>
          <p:cNvSpPr txBox="1"/>
          <p:nvPr>
            <p:custDataLst>
              <p:tags r:id="rId1"/>
            </p:custDataLst>
          </p:nvPr>
        </p:nvSpPr>
        <p:spPr>
          <a:xfrm>
            <a:off x="5233670" y="2082800"/>
            <a:ext cx="6095365" cy="460375"/>
          </a:xfrm>
          <a:prstGeom prst="rect">
            <a:avLst/>
          </a:prstGeom>
          <a:noFill/>
        </p:spPr>
        <p:txBody>
          <a:bodyPr wrap="square" rtlCol="0">
            <a:spAutoFit/>
          </a:bodyPr>
          <a:lstStyle/>
          <a:p>
            <a:r>
              <a:rPr lang="zh-CN" sz="2400" b="1" dirty="0">
                <a:solidFill>
                  <a:srgbClr val="004EA1"/>
                </a:solidFill>
                <a:latin typeface="微软雅黑" panose="020B0503020204020204" charset="-122"/>
                <a:ea typeface="微软雅黑" panose="020B0503020204020204" charset="-122"/>
                <a:sym typeface="+mn-ea"/>
              </a:rPr>
              <a:t>知网概况及数据库资源介绍</a:t>
            </a:r>
            <a:endParaRPr lang="zh-CN" sz="2400" b="1" dirty="0">
              <a:solidFill>
                <a:srgbClr val="004EA1"/>
              </a:solidFill>
              <a:latin typeface="微软雅黑" panose="020B0503020204020204" charset="-122"/>
              <a:ea typeface="微软雅黑" panose="020B0503020204020204" charset="-122"/>
              <a:sym typeface="+mn-ea"/>
            </a:endParaRPr>
          </a:p>
        </p:txBody>
      </p:sp>
      <p:sp>
        <p:nvSpPr>
          <p:cNvPr id="15" name="文本框 14"/>
          <p:cNvSpPr txBox="1"/>
          <p:nvPr>
            <p:custDataLst>
              <p:tags r:id="rId2"/>
            </p:custDataLst>
          </p:nvPr>
        </p:nvSpPr>
        <p:spPr>
          <a:xfrm>
            <a:off x="5233670" y="2809240"/>
            <a:ext cx="5898515" cy="460375"/>
          </a:xfrm>
          <a:prstGeom prst="rect">
            <a:avLst/>
          </a:prstGeom>
          <a:noFill/>
        </p:spPr>
        <p:txBody>
          <a:bodyPr wrap="square" rtlCol="0">
            <a:spAutoFit/>
          </a:bodyPr>
          <a:lstStyle/>
          <a:p>
            <a:r>
              <a:rPr lang="zh-CN" altLang="en-US" sz="2400" b="1" dirty="0">
                <a:solidFill>
                  <a:srgbClr val="004EA1"/>
                </a:solidFill>
                <a:latin typeface="微软雅黑" panose="020B0503020204020204" charset="-122"/>
                <a:ea typeface="微软雅黑" panose="020B0503020204020204" charset="-122"/>
                <a:sym typeface="+mn-ea"/>
              </a:rPr>
              <a:t>文献检索方法与知网节分析</a:t>
            </a:r>
            <a:endParaRPr lang="zh-CN" altLang="en-US" sz="2400" b="1" dirty="0">
              <a:solidFill>
                <a:srgbClr val="004EA1"/>
              </a:solidFill>
              <a:latin typeface="微软雅黑" panose="020B0503020204020204" charset="-122"/>
              <a:ea typeface="微软雅黑" panose="020B0503020204020204" charset="-122"/>
              <a:sym typeface="+mn-ea"/>
            </a:endParaRPr>
          </a:p>
        </p:txBody>
      </p:sp>
      <p:sp>
        <p:nvSpPr>
          <p:cNvPr id="6" name="文本框 5"/>
          <p:cNvSpPr txBox="1"/>
          <p:nvPr>
            <p:custDataLst>
              <p:tags r:id="rId3"/>
            </p:custDataLst>
          </p:nvPr>
        </p:nvSpPr>
        <p:spPr>
          <a:xfrm>
            <a:off x="5233571" y="4241502"/>
            <a:ext cx="4473615" cy="460375"/>
          </a:xfrm>
          <a:prstGeom prst="rect">
            <a:avLst/>
          </a:prstGeom>
          <a:noFill/>
        </p:spPr>
        <p:txBody>
          <a:bodyPr wrap="square" rtlCol="0">
            <a:spAutoFit/>
          </a:bodyPr>
          <a:lstStyle/>
          <a:p>
            <a:r>
              <a:rPr lang="zh-CN" altLang="en-US" sz="2400" b="1" dirty="0">
                <a:solidFill>
                  <a:srgbClr val="004EA1"/>
                </a:solidFill>
                <a:latin typeface="微软雅黑" panose="020B0503020204020204" charset="-122"/>
                <a:ea typeface="微软雅黑" panose="020B0503020204020204" charset="-122"/>
              </a:rPr>
              <a:t>筑牢学术底线，坚守科研诚信</a:t>
            </a:r>
            <a:endParaRPr lang="zh-CN" altLang="en-US" sz="2400" b="1" dirty="0">
              <a:solidFill>
                <a:srgbClr val="004EA1"/>
              </a:solidFill>
              <a:latin typeface="微软雅黑" panose="020B0503020204020204" charset="-122"/>
              <a:ea typeface="微软雅黑" panose="020B0503020204020204" charset="-122"/>
            </a:endParaRPr>
          </a:p>
        </p:txBody>
      </p:sp>
      <p:sp>
        <p:nvSpPr>
          <p:cNvPr id="10" name="椭圆 9"/>
          <p:cNvSpPr/>
          <p:nvPr>
            <p:custDataLst>
              <p:tags r:id="rId4"/>
            </p:custDataLst>
          </p:nvPr>
        </p:nvSpPr>
        <p:spPr>
          <a:xfrm>
            <a:off x="4478655" y="2091055"/>
            <a:ext cx="496570" cy="451485"/>
          </a:xfrm>
          <a:prstGeom prst="ellipse">
            <a:avLst/>
          </a:prstGeom>
          <a:solidFill>
            <a:schemeClr val="accent1">
              <a:lumMod val="75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1</a:t>
            </a:r>
            <a:endParaRPr lang="en-US" altLang="zh-CN"/>
          </a:p>
        </p:txBody>
      </p:sp>
      <p:sp>
        <p:nvSpPr>
          <p:cNvPr id="11" name="椭圆 10"/>
          <p:cNvSpPr/>
          <p:nvPr>
            <p:custDataLst>
              <p:tags r:id="rId5"/>
            </p:custDataLst>
          </p:nvPr>
        </p:nvSpPr>
        <p:spPr>
          <a:xfrm>
            <a:off x="4478655" y="2809240"/>
            <a:ext cx="496570" cy="451485"/>
          </a:xfrm>
          <a:prstGeom prst="ellipse">
            <a:avLst/>
          </a:prstGeom>
          <a:solidFill>
            <a:schemeClr val="accent1">
              <a:lumMod val="75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2</a:t>
            </a:r>
            <a:endParaRPr lang="en-US" altLang="zh-CN"/>
          </a:p>
        </p:txBody>
      </p:sp>
      <p:sp>
        <p:nvSpPr>
          <p:cNvPr id="12" name="椭圆 11"/>
          <p:cNvSpPr/>
          <p:nvPr>
            <p:custDataLst>
              <p:tags r:id="rId6"/>
            </p:custDataLst>
          </p:nvPr>
        </p:nvSpPr>
        <p:spPr>
          <a:xfrm>
            <a:off x="4478655" y="3527425"/>
            <a:ext cx="496570" cy="451485"/>
          </a:xfrm>
          <a:prstGeom prst="ellipse">
            <a:avLst/>
          </a:prstGeom>
          <a:solidFill>
            <a:schemeClr val="accent1">
              <a:lumMod val="75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3</a:t>
            </a:r>
            <a:endParaRPr lang="en-US" altLang="zh-CN"/>
          </a:p>
        </p:txBody>
      </p:sp>
      <p:sp>
        <p:nvSpPr>
          <p:cNvPr id="14" name="椭圆 13"/>
          <p:cNvSpPr/>
          <p:nvPr>
            <p:custDataLst>
              <p:tags r:id="rId7"/>
            </p:custDataLst>
          </p:nvPr>
        </p:nvSpPr>
        <p:spPr>
          <a:xfrm>
            <a:off x="4478655" y="4245610"/>
            <a:ext cx="496570" cy="451485"/>
          </a:xfrm>
          <a:prstGeom prst="ellipse">
            <a:avLst/>
          </a:prstGeom>
          <a:solidFill>
            <a:schemeClr val="accent1">
              <a:lumMod val="75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4</a:t>
            </a:r>
            <a:endParaRPr lang="en-US" altLang="zh-CN"/>
          </a:p>
        </p:txBody>
      </p:sp>
      <p:sp>
        <p:nvSpPr>
          <p:cNvPr id="2" name="文本框 1"/>
          <p:cNvSpPr txBox="1"/>
          <p:nvPr>
            <p:custDataLst>
              <p:tags r:id="rId8"/>
            </p:custDataLst>
          </p:nvPr>
        </p:nvSpPr>
        <p:spPr>
          <a:xfrm>
            <a:off x="5233670" y="3525520"/>
            <a:ext cx="6096000" cy="460375"/>
          </a:xfrm>
          <a:prstGeom prst="rect">
            <a:avLst/>
          </a:prstGeom>
          <a:noFill/>
        </p:spPr>
        <p:txBody>
          <a:bodyPr wrap="square" rtlCol="0" anchor="t">
            <a:spAutoFit/>
          </a:bodyPr>
          <a:p>
            <a:r>
              <a:rPr lang="en-US" altLang="zh-CN" sz="2400" b="1" dirty="0">
                <a:solidFill>
                  <a:srgbClr val="004EA1"/>
                </a:solidFill>
                <a:latin typeface="微软雅黑" panose="020B0503020204020204" charset="-122"/>
                <a:ea typeface="微软雅黑" panose="020B0503020204020204" charset="-122"/>
                <a:sym typeface="+mn-ea"/>
              </a:rPr>
              <a:t>CNKI AI </a:t>
            </a:r>
            <a:r>
              <a:rPr lang="zh-CN" altLang="en-US" sz="2400" b="1" dirty="0">
                <a:solidFill>
                  <a:srgbClr val="004EA1"/>
                </a:solidFill>
                <a:latin typeface="微软雅黑" panose="020B0503020204020204" charset="-122"/>
                <a:ea typeface="微软雅黑" panose="020B0503020204020204" charset="-122"/>
                <a:sym typeface="+mn-ea"/>
              </a:rPr>
              <a:t>助力科研工作全流程</a:t>
            </a:r>
            <a:endParaRPr lang="zh-CN" altLang="en-US" sz="2400" b="1" dirty="0">
              <a:solidFill>
                <a:srgbClr val="004EA1"/>
              </a:solidFill>
              <a:latin typeface="微软雅黑" panose="020B0503020204020204" charset="-122"/>
              <a:ea typeface="微软雅黑" panose="020B0503020204020204" charset="-122"/>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 name="文本框 24"/>
          <p:cNvSpPr txBox="1"/>
          <p:nvPr/>
        </p:nvSpPr>
        <p:spPr>
          <a:xfrm>
            <a:off x="1042035" y="2134870"/>
            <a:ext cx="9013825" cy="2553335"/>
          </a:xfrm>
          <a:prstGeom prst="rect">
            <a:avLst/>
          </a:prstGeom>
          <a:noFill/>
        </p:spPr>
        <p:txBody>
          <a:bodyPr wrap="square" rtlCol="0">
            <a:spAutoFit/>
          </a:bodyPr>
          <a:lstStyle/>
          <a:p>
            <a:pPr defTabSz="1557655"/>
            <a:r>
              <a:rPr lang="zh-CN" altLang="en-US" sz="8000" dirty="0">
                <a:solidFill>
                  <a:srgbClr val="004EA1"/>
                </a:solidFill>
                <a:latin typeface="思源黑體 Bold" panose="020B0800000000000000" charset="-120"/>
                <a:ea typeface="思源黑體 Bold" panose="020B0800000000000000" charset="-120"/>
                <a:cs typeface="Times New Roman" panose="02020603050405020304" charset="0"/>
              </a:rPr>
              <a:t>第一部分</a:t>
            </a:r>
            <a:endParaRPr lang="zh-CN" altLang="en-US" sz="8000" dirty="0">
              <a:solidFill>
                <a:srgbClr val="004EA1"/>
              </a:solidFill>
              <a:latin typeface="思源黑體 Bold" panose="020B0800000000000000" charset="-120"/>
              <a:ea typeface="思源黑體 Bold" panose="020B0800000000000000" charset="-120"/>
              <a:cs typeface="Times New Roman" panose="02020603050405020304" charset="0"/>
            </a:endParaRPr>
          </a:p>
          <a:p>
            <a:pPr defTabSz="1557655"/>
            <a:endParaRPr lang="zh-CN" altLang="en-US" sz="8000" dirty="0">
              <a:solidFill>
                <a:srgbClr val="004EA1"/>
              </a:solidFill>
              <a:latin typeface="思源黑體 Bold" panose="020B0800000000000000" charset="-120"/>
              <a:ea typeface="思源黑體 Bold" panose="020B0800000000000000" charset="-120"/>
              <a:cs typeface="Times New Roman" panose="02020603050405020304" charset="0"/>
            </a:endParaRPr>
          </a:p>
        </p:txBody>
      </p:sp>
      <p:sp>
        <p:nvSpPr>
          <p:cNvPr id="26" name="文本框 25"/>
          <p:cNvSpPr txBox="1"/>
          <p:nvPr/>
        </p:nvSpPr>
        <p:spPr>
          <a:xfrm>
            <a:off x="1214967" y="3905251"/>
            <a:ext cx="6278880" cy="1322070"/>
          </a:xfrm>
          <a:prstGeom prst="rect">
            <a:avLst/>
          </a:prstGeom>
          <a:noFill/>
        </p:spPr>
        <p:txBody>
          <a:bodyPr wrap="none" rtlCol="0">
            <a:spAutoFit/>
          </a:bodyPr>
          <a:lstStyle/>
          <a:p>
            <a:pPr algn="l" defTabSz="1557655"/>
            <a:r>
              <a:rPr lang="zh-CN" altLang="en-US" sz="4000">
                <a:solidFill>
                  <a:srgbClr val="004EA1"/>
                </a:solidFill>
                <a:latin typeface="思源黑體 Bold" panose="020B0800000000000000" charset="-120"/>
                <a:ea typeface="思源黑體 Bold" panose="020B0800000000000000" charset="-120"/>
                <a:cs typeface="Times New Roman" panose="02020603050405020304" charset="0"/>
              </a:rPr>
              <a:t>知网概况及数据库资源介绍</a:t>
            </a:r>
            <a:endParaRPr lang="zh-CN" altLang="en-US" sz="4000">
              <a:solidFill>
                <a:srgbClr val="004EA1"/>
              </a:solidFill>
              <a:latin typeface="思源黑體 Bold" panose="020B0800000000000000" charset="-120"/>
              <a:ea typeface="思源黑體 Bold" panose="020B0800000000000000" charset="-120"/>
              <a:cs typeface="Times New Roman" panose="02020603050405020304" charset="0"/>
            </a:endParaRPr>
          </a:p>
          <a:p>
            <a:pPr algn="l" defTabSz="1557655"/>
            <a:endParaRPr lang="zh-CN" altLang="en-US" sz="4000">
              <a:solidFill>
                <a:srgbClr val="004EA1"/>
              </a:solidFill>
              <a:latin typeface="思源黑體 Bold" panose="020B0800000000000000" charset="-120"/>
              <a:ea typeface="思源黑體 Bold" panose="020B0800000000000000" charset="-120"/>
              <a:cs typeface="Times New Roman" panose="0202060305040502030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 name="文本框 19"/>
          <p:cNvSpPr txBox="1"/>
          <p:nvPr>
            <p:custDataLst>
              <p:tags r:id="rId1"/>
            </p:custDataLst>
          </p:nvPr>
        </p:nvSpPr>
        <p:spPr>
          <a:xfrm>
            <a:off x="420370" y="4012565"/>
            <a:ext cx="11365230" cy="2485390"/>
          </a:xfrm>
          <a:prstGeom prst="rect">
            <a:avLst/>
          </a:prstGeom>
          <a:noFill/>
        </p:spPr>
        <p:txBody>
          <a:bodyPr wrap="square" rtlCol="0" anchor="t">
            <a:noAutofit/>
          </a:bodyPr>
          <a:lstStyle/>
          <a:p>
            <a:pPr indent="457200" algn="just" fontAlgn="auto">
              <a:lnSpc>
                <a:spcPct val="150000"/>
              </a:lnSpc>
            </a:pPr>
            <a:r>
              <a:rPr lang="zh-CN" altLang="en-US" sz="2000" dirty="0">
                <a:solidFill>
                  <a:schemeClr val="tx1">
                    <a:lumMod val="75000"/>
                    <a:lumOff val="25000"/>
                  </a:schemeClr>
                </a:solidFill>
                <a:latin typeface="微软雅黑" panose="020B0503020204020204" charset="-122"/>
                <a:ea typeface="微软雅黑" panose="020B0503020204020204" charset="-122"/>
                <a:sym typeface="+mn-ea"/>
              </a:rPr>
              <a:t>同方知网数字科技有限公司（简称</a:t>
            </a:r>
            <a:r>
              <a:rPr lang="en-US" altLang="zh-CN" sz="2000" dirty="0">
                <a:solidFill>
                  <a:schemeClr val="tx1">
                    <a:lumMod val="75000"/>
                    <a:lumOff val="25000"/>
                  </a:schemeClr>
                </a:solidFill>
                <a:latin typeface="微软雅黑" panose="020B0503020204020204" charset="-122"/>
                <a:ea typeface="微软雅黑" panose="020B0503020204020204" charset="-122"/>
                <a:sym typeface="+mn-ea"/>
              </a:rPr>
              <a:t>“</a:t>
            </a:r>
            <a:r>
              <a:rPr lang="zh-CN" altLang="en-US" sz="2000" dirty="0">
                <a:solidFill>
                  <a:schemeClr val="tx1">
                    <a:lumMod val="75000"/>
                    <a:lumOff val="25000"/>
                  </a:schemeClr>
                </a:solidFill>
                <a:latin typeface="微软雅黑" panose="020B0503020204020204" charset="-122"/>
                <a:ea typeface="微软雅黑" panose="020B0503020204020204" charset="-122"/>
                <a:sym typeface="+mn-ea"/>
              </a:rPr>
              <a:t>同方知网数科</a:t>
            </a:r>
            <a:r>
              <a:rPr lang="en-US" altLang="zh-CN" sz="2000" dirty="0">
                <a:solidFill>
                  <a:schemeClr val="tx1">
                    <a:lumMod val="75000"/>
                    <a:lumOff val="25000"/>
                  </a:schemeClr>
                </a:solidFill>
                <a:latin typeface="微软雅黑" panose="020B0503020204020204" charset="-122"/>
                <a:ea typeface="微软雅黑" panose="020B0503020204020204" charset="-122"/>
                <a:sym typeface="+mn-ea"/>
              </a:rPr>
              <a:t>”</a:t>
            </a:r>
            <a:r>
              <a:rPr lang="zh-CN" altLang="en-US" sz="2000" dirty="0">
                <a:solidFill>
                  <a:schemeClr val="tx1">
                    <a:lumMod val="75000"/>
                    <a:lumOff val="25000"/>
                  </a:schemeClr>
                </a:solidFill>
                <a:latin typeface="微软雅黑" panose="020B0503020204020204" charset="-122"/>
                <a:ea typeface="微软雅黑" panose="020B0503020204020204" charset="-122"/>
                <a:sym typeface="+mn-ea"/>
              </a:rPr>
              <a:t>）是同方股份有限公司的全资子公司，是</a:t>
            </a:r>
            <a:r>
              <a:rPr lang="zh-CN" altLang="en-US" sz="2000" b="1" dirty="0">
                <a:solidFill>
                  <a:srgbClr val="C00000"/>
                </a:solidFill>
                <a:latin typeface="微软雅黑" panose="020B0503020204020204" charset="-122"/>
                <a:ea typeface="微软雅黑" panose="020B0503020204020204" charset="-122"/>
                <a:sym typeface="+mn-ea"/>
              </a:rPr>
              <a:t>数据要素与人工智能双轮驱动</a:t>
            </a:r>
            <a:r>
              <a:rPr lang="zh-CN" altLang="en-US" sz="2000" dirty="0">
                <a:solidFill>
                  <a:schemeClr val="tx1">
                    <a:lumMod val="75000"/>
                    <a:lumOff val="25000"/>
                  </a:schemeClr>
                </a:solidFill>
                <a:latin typeface="微软雅黑" panose="020B0503020204020204" charset="-122"/>
                <a:ea typeface="微软雅黑" panose="020B0503020204020204" charset="-122"/>
                <a:sym typeface="+mn-ea"/>
              </a:rPr>
              <a:t>的知识服务及数字化解决方案提供商。公司于</a:t>
            </a:r>
            <a:r>
              <a:rPr lang="en-US" altLang="zh-CN" sz="2000" b="1" dirty="0">
                <a:solidFill>
                  <a:srgbClr val="C00000"/>
                </a:solidFill>
                <a:latin typeface="微软雅黑" panose="020B0503020204020204" charset="-122"/>
                <a:ea typeface="微软雅黑" panose="020B0503020204020204" charset="-122"/>
                <a:sym typeface="+mn-ea"/>
              </a:rPr>
              <a:t>1995</a:t>
            </a:r>
            <a:r>
              <a:rPr lang="zh-CN" altLang="en-US" sz="2000" b="1" dirty="0">
                <a:solidFill>
                  <a:srgbClr val="C00000"/>
                </a:solidFill>
                <a:latin typeface="微软雅黑" panose="020B0503020204020204" charset="-122"/>
                <a:ea typeface="微软雅黑" panose="020B0503020204020204" charset="-122"/>
                <a:sym typeface="+mn-ea"/>
              </a:rPr>
              <a:t>年创建于</a:t>
            </a:r>
            <a:r>
              <a:rPr lang="zh-CN" altLang="en-US" sz="2000" dirty="0">
                <a:solidFill>
                  <a:schemeClr val="tx1">
                    <a:lumMod val="75000"/>
                    <a:lumOff val="25000"/>
                  </a:schemeClr>
                </a:solidFill>
                <a:latin typeface="微软雅黑" panose="020B0503020204020204" charset="-122"/>
                <a:ea typeface="微软雅黑" panose="020B0503020204020204" charset="-122"/>
                <a:sym typeface="+mn-ea"/>
              </a:rPr>
              <a:t>清华大学，</a:t>
            </a:r>
            <a:r>
              <a:rPr lang="en-US" altLang="zh-CN" sz="2000" b="1" dirty="0">
                <a:solidFill>
                  <a:srgbClr val="C00000"/>
                </a:solidFill>
                <a:latin typeface="微软雅黑" panose="020B0503020204020204" charset="-122"/>
                <a:ea typeface="微软雅黑" panose="020B0503020204020204" charset="-122"/>
                <a:sym typeface="+mn-ea"/>
              </a:rPr>
              <a:t>2020</a:t>
            </a:r>
            <a:r>
              <a:rPr lang="zh-CN" altLang="en-US" sz="2000" b="1" dirty="0">
                <a:solidFill>
                  <a:srgbClr val="C00000"/>
                </a:solidFill>
                <a:latin typeface="微软雅黑" panose="020B0503020204020204" charset="-122"/>
                <a:ea typeface="微软雅黑" panose="020B0503020204020204" charset="-122"/>
                <a:sym typeface="+mn-ea"/>
              </a:rPr>
              <a:t>年校企改革并入中核集团。</a:t>
            </a:r>
            <a:r>
              <a:rPr lang="zh-CN" altLang="en-US" sz="2000">
                <a:latin typeface="微软雅黑" panose="020B0503020204020204" charset="-122"/>
                <a:ea typeface="微软雅黑" panose="020B0503020204020204" charset="-122"/>
                <a:cs typeface="微软雅黑" panose="020B0503020204020204" charset="-122"/>
                <a:sym typeface="+mn-ea"/>
              </a:rPr>
              <a:t>“中国知网”品牌（</a:t>
            </a:r>
            <a:r>
              <a:rPr lang="en-US" altLang="zh-CN" sz="2000">
                <a:latin typeface="微软雅黑" panose="020B0503020204020204" charset="-122"/>
                <a:ea typeface="微软雅黑" panose="020B0503020204020204" charset="-122"/>
                <a:cs typeface="微软雅黑" panose="020B0503020204020204" charset="-122"/>
                <a:sym typeface="+mn-ea"/>
              </a:rPr>
              <a:t>CNKI</a:t>
            </a:r>
            <a:r>
              <a:rPr lang="zh-CN" altLang="en-US" sz="2000">
                <a:latin typeface="微软雅黑" panose="020B0503020204020204" charset="-122"/>
                <a:ea typeface="微软雅黑" panose="020B0503020204020204" charset="-122"/>
                <a:cs typeface="微软雅黑" panose="020B0503020204020204" charset="-122"/>
                <a:sym typeface="+mn-ea"/>
              </a:rPr>
              <a:t>，</a:t>
            </a:r>
            <a:r>
              <a:rPr lang="en-US" altLang="zh-CN" sz="2000">
                <a:latin typeface="微软雅黑" panose="020B0503020204020204" charset="-122"/>
                <a:ea typeface="微软雅黑" panose="020B0503020204020204" charset="-122"/>
                <a:cs typeface="微软雅黑" panose="020B0503020204020204" charset="-122"/>
                <a:sym typeface="+mn-ea"/>
              </a:rPr>
              <a:t>China National Knowledge Infrastructure</a:t>
            </a:r>
            <a:r>
              <a:rPr lang="zh-CN" altLang="en-US" sz="2000">
                <a:latin typeface="微软雅黑" panose="020B0503020204020204" charset="-122"/>
                <a:ea typeface="微软雅黑" panose="020B0503020204020204" charset="-122"/>
                <a:cs typeface="微软雅黑" panose="020B0503020204020204" charset="-122"/>
                <a:sym typeface="+mn-ea"/>
              </a:rPr>
              <a:t>），是国家知识基础设施的概念，</a:t>
            </a:r>
            <a:r>
              <a:rPr lang="en-US" altLang="zh-CN" sz="2000">
                <a:latin typeface="微软雅黑" panose="020B0503020204020204" charset="-122"/>
                <a:ea typeface="微软雅黑" panose="020B0503020204020204" charset="-122"/>
                <a:cs typeface="微软雅黑" panose="020B0503020204020204" charset="-122"/>
                <a:sym typeface="+mn-ea"/>
              </a:rPr>
              <a:t>CNKI</a:t>
            </a:r>
            <a:r>
              <a:rPr lang="zh-CN" altLang="en-US" sz="2000">
                <a:latin typeface="微软雅黑" panose="020B0503020204020204" charset="-122"/>
                <a:ea typeface="微软雅黑" panose="020B0503020204020204" charset="-122"/>
                <a:cs typeface="微软雅黑" panose="020B0503020204020204" charset="-122"/>
                <a:sym typeface="+mn-ea"/>
              </a:rPr>
              <a:t>工程是以实现全社会知识资源传播共享与增值利用为目标的信息化建设项目，</a:t>
            </a:r>
            <a:r>
              <a:rPr lang="zh-CN" altLang="en-US" sz="2000">
                <a:latin typeface="微软雅黑" panose="020B0503020204020204" charset="-122"/>
                <a:ea typeface="微软雅黑" panose="020B0503020204020204" charset="-122"/>
                <a:cs typeface="微软雅黑" panose="020B0503020204020204" charset="-122"/>
                <a:sym typeface="+mn-ea"/>
              </a:rPr>
              <a:t>提供了丰富的知识信息资源，有效的知识传播与数字化学习平台。</a:t>
            </a:r>
            <a:endParaRPr lang="zh-CN" altLang="en-US" sz="2000" dirty="0">
              <a:solidFill>
                <a:schemeClr val="tx1">
                  <a:lumMod val="75000"/>
                  <a:lumOff val="25000"/>
                </a:schemeClr>
              </a:solidFill>
              <a:latin typeface="微软雅黑" panose="020B0503020204020204" charset="-122"/>
              <a:ea typeface="微软雅黑" panose="020B0503020204020204" charset="-122"/>
              <a:sym typeface="+mn-ea"/>
            </a:endParaRPr>
          </a:p>
          <a:p>
            <a:pPr indent="457200" algn="just" fontAlgn="auto">
              <a:lnSpc>
                <a:spcPct val="150000"/>
              </a:lnSpc>
            </a:pPr>
            <a:endParaRPr lang="zh-CN" altLang="en-US" sz="2000" b="1" dirty="0">
              <a:solidFill>
                <a:srgbClr val="C00000"/>
              </a:solidFill>
              <a:latin typeface="微软雅黑" panose="020B0503020204020204" charset="-122"/>
              <a:ea typeface="微软雅黑" panose="020B0503020204020204" charset="-122"/>
              <a:sym typeface="+mn-ea"/>
            </a:endParaRPr>
          </a:p>
        </p:txBody>
      </p:sp>
      <p:pic>
        <p:nvPicPr>
          <p:cNvPr id="22" name="图片 21" descr="中核大楼"/>
          <p:cNvPicPr>
            <a:picLocks noChangeAspect="1"/>
          </p:cNvPicPr>
          <p:nvPr/>
        </p:nvPicPr>
        <p:blipFill>
          <a:blip r:embed="rId2"/>
          <a:stretch>
            <a:fillRect/>
          </a:stretch>
        </p:blipFill>
        <p:spPr>
          <a:xfrm>
            <a:off x="1007745" y="1529715"/>
            <a:ext cx="3116580" cy="2087880"/>
          </a:xfrm>
          <a:prstGeom prst="rect">
            <a:avLst/>
          </a:prstGeom>
        </p:spPr>
      </p:pic>
      <p:pic>
        <p:nvPicPr>
          <p:cNvPr id="24" name="图片 23" descr="图层-1"/>
          <p:cNvPicPr>
            <a:picLocks noChangeAspect="1"/>
          </p:cNvPicPr>
          <p:nvPr/>
        </p:nvPicPr>
        <p:blipFill>
          <a:blip r:embed="rId3"/>
          <a:srcRect t="40095"/>
          <a:stretch>
            <a:fillRect/>
          </a:stretch>
        </p:blipFill>
        <p:spPr>
          <a:xfrm>
            <a:off x="4457065" y="1529080"/>
            <a:ext cx="3368675" cy="2088515"/>
          </a:xfrm>
          <a:prstGeom prst="rect">
            <a:avLst/>
          </a:prstGeom>
        </p:spPr>
      </p:pic>
      <p:pic>
        <p:nvPicPr>
          <p:cNvPr id="29" name="图片 28" descr="知网大楼"/>
          <p:cNvPicPr>
            <a:picLocks noChangeAspect="1"/>
          </p:cNvPicPr>
          <p:nvPr/>
        </p:nvPicPr>
        <p:blipFill>
          <a:blip r:embed="rId4"/>
          <a:srcRect l="12409" r="4533" b="6158"/>
          <a:stretch>
            <a:fillRect/>
          </a:stretch>
        </p:blipFill>
        <p:spPr>
          <a:xfrm>
            <a:off x="8158480" y="1529080"/>
            <a:ext cx="3282315" cy="2087880"/>
          </a:xfrm>
          <a:prstGeom prst="rect">
            <a:avLst/>
          </a:prstGeom>
        </p:spPr>
      </p:pic>
      <p:sp>
        <p:nvSpPr>
          <p:cNvPr id="7" name="AutoShape 3"/>
          <p:cNvSpPr/>
          <p:nvPr/>
        </p:nvSpPr>
        <p:spPr>
          <a:xfrm>
            <a:off x="641350" y="830580"/>
            <a:ext cx="10668000" cy="591820"/>
          </a:xfrm>
          <a:prstGeom prst="rect">
            <a:avLst/>
          </a:prstGeom>
          <a:noFill/>
          <a:ln w="12700" cap="flat" cmpd="sng">
            <a:noFill/>
            <a:prstDash val="solid"/>
            <a:round/>
          </a:ln>
        </p:spPr>
        <p:txBody>
          <a:bodyPr vert="horz" wrap="square" lIns="0" tIns="0" rIns="0" bIns="0" rtlCol="0" anchor="ctr" anchorCtr="0"/>
          <a:lstStyle/>
          <a:p>
            <a:pPr marL="0" algn="l">
              <a:lnSpc>
                <a:spcPct val="100000"/>
              </a:lnSpc>
              <a:spcBef>
                <a:spcPts val="0"/>
              </a:spcBef>
              <a:spcAft>
                <a:spcPts val="0"/>
              </a:spcAft>
              <a:buClrTx/>
              <a:buSzTx/>
              <a:buFontTx/>
              <a:defRPr/>
            </a:pPr>
            <a:r>
              <a:rPr lang="zh-CN" altLang="en-US" sz="2000" b="1" noProof="0" dirty="0">
                <a:ln>
                  <a:noFill/>
                </a:ln>
                <a:solidFill>
                  <a:srgbClr val="0049CF"/>
                </a:solidFill>
                <a:effectLst/>
                <a:uLnTx/>
                <a:uFillTx/>
                <a:latin typeface="微软雅黑" panose="020B0503020204020204" charset="-122"/>
                <a:ea typeface="微软雅黑" panose="020B0503020204020204" charset="-122"/>
                <a:cs typeface="微软雅黑" panose="020B0503020204020204" charset="-122"/>
              </a:rPr>
              <a:t>知网简介</a:t>
            </a:r>
            <a:r>
              <a:rPr lang="en-US" altLang="zh-CN" sz="2800" b="1" noProof="0" dirty="0">
                <a:ln>
                  <a:noFill/>
                </a:ln>
                <a:solidFill>
                  <a:srgbClr val="0049CF"/>
                </a:solidFill>
                <a:effectLst/>
                <a:uLnTx/>
                <a:uFillTx/>
                <a:latin typeface="微软雅黑" panose="020B0503020204020204" charset="-122"/>
                <a:ea typeface="微软雅黑" panose="020B0503020204020204" charset="-122"/>
                <a:cs typeface="微软雅黑" panose="020B0503020204020204" charset="-122"/>
              </a:rPr>
              <a:t> </a:t>
            </a:r>
            <a:endParaRPr lang="en-US" altLang="zh-CN" sz="2800" b="1" noProof="0" dirty="0">
              <a:ln>
                <a:noFill/>
              </a:ln>
              <a:solidFill>
                <a:srgbClr val="0049CF"/>
              </a:solidFill>
              <a:effectLst/>
              <a:uLnTx/>
              <a:uFillTx/>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6" name="图片 25"/>
          <p:cNvPicPr/>
          <p:nvPr/>
        </p:nvPicPr>
        <p:blipFill>
          <a:blip r:embed="rId1"/>
          <a:stretch>
            <a:fillRect/>
          </a:stretch>
        </p:blipFill>
        <p:spPr>
          <a:xfrm>
            <a:off x="574040" y="908050"/>
            <a:ext cx="10727055" cy="5835650"/>
          </a:xfrm>
          <a:prstGeom prst="rect">
            <a:avLst/>
          </a:prstGeom>
          <a:ln>
            <a:solidFill>
              <a:schemeClr val="accent1"/>
            </a:solidFill>
          </a:ln>
        </p:spPr>
      </p:pic>
      <p:sp>
        <p:nvSpPr>
          <p:cNvPr id="2" name="文本占位符 1"/>
          <p:cNvSpPr>
            <a:spLocks noGrp="1"/>
          </p:cNvSpPr>
          <p:nvPr>
            <p:ph type="body" idx="11"/>
          </p:nvPr>
        </p:nvSpPr>
        <p:spPr>
          <a:xfrm>
            <a:off x="4116000" y="6405840"/>
            <a:ext cx="3960000" cy="316800"/>
          </a:xfrm>
        </p:spPr>
        <p:txBody>
          <a:bodyPr/>
          <a:p>
            <a:r>
              <a:rPr lang="en-US" altLang="zh-CN"/>
              <a:t>CNKI</a:t>
            </a:r>
            <a:r>
              <a:rPr lang="zh-CN" altLang="en-US"/>
              <a:t>中国知网</a:t>
            </a:r>
            <a:endParaRPr lang="zh-CN" altLang="en-US"/>
          </a:p>
        </p:txBody>
      </p:sp>
      <p:sp>
        <p:nvSpPr>
          <p:cNvPr id="4" name="圆角矩形 3"/>
          <p:cNvSpPr/>
          <p:nvPr/>
        </p:nvSpPr>
        <p:spPr>
          <a:xfrm>
            <a:off x="5273675" y="1355725"/>
            <a:ext cx="1327785" cy="465455"/>
          </a:xfrm>
          <a:prstGeom prst="roundRect">
            <a:avLst/>
          </a:prstGeom>
          <a:noFill/>
          <a:ln w="19050" cmpd="sng">
            <a:solidFill>
              <a:srgbClr val="FFC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5" name="图片 4" descr="10741074055"/>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a:off x="6806565" y="1372235"/>
            <a:ext cx="448945" cy="448945"/>
          </a:xfrm>
          <a:prstGeom prst="rect">
            <a:avLst/>
          </a:prstGeom>
        </p:spPr>
      </p:pic>
      <p:sp>
        <p:nvSpPr>
          <p:cNvPr id="6" name="圆角矩形 5"/>
          <p:cNvSpPr/>
          <p:nvPr/>
        </p:nvSpPr>
        <p:spPr>
          <a:xfrm>
            <a:off x="7460615" y="1428115"/>
            <a:ext cx="2084070" cy="347345"/>
          </a:xfrm>
          <a:prstGeom prst="roundRect">
            <a:avLst>
              <a:gd name="adj" fmla="val 50000"/>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2000" b="1">
                <a:solidFill>
                  <a:srgbClr val="185CCF"/>
                </a:solidFill>
                <a:latin typeface="微软雅黑" panose="020B0503020204020204" charset="-122"/>
                <a:ea typeface="微软雅黑" panose="020B0503020204020204" charset="-122"/>
              </a:rPr>
              <a:t>www.cnki.net</a:t>
            </a:r>
            <a:endParaRPr lang="en-US" altLang="zh-CN" sz="2000" b="1">
              <a:solidFill>
                <a:srgbClr val="185CCF"/>
              </a:solidFill>
              <a:latin typeface="微软雅黑" panose="020B0503020204020204" charset="-122"/>
              <a:ea typeface="微软雅黑" panose="020B0503020204020204" charset="-122"/>
            </a:endParaRPr>
          </a:p>
        </p:txBody>
      </p:sp>
      <p:sp>
        <p:nvSpPr>
          <p:cNvPr id="24" name="左箭头 23"/>
          <p:cNvSpPr/>
          <p:nvPr/>
        </p:nvSpPr>
        <p:spPr>
          <a:xfrm>
            <a:off x="4966335" y="1910080"/>
            <a:ext cx="323215" cy="189865"/>
          </a:xfrm>
          <a:prstGeom prst="leftArrow">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rgbClr val="FFC000"/>
              </a:solidFill>
            </a:endParaRPr>
          </a:p>
        </p:txBody>
      </p:sp>
      <p:sp>
        <p:nvSpPr>
          <p:cNvPr id="25" name="文本框 24"/>
          <p:cNvSpPr txBox="1"/>
          <p:nvPr/>
        </p:nvSpPr>
        <p:spPr>
          <a:xfrm>
            <a:off x="5289550" y="1829435"/>
            <a:ext cx="3128645" cy="394335"/>
          </a:xfrm>
          <a:prstGeom prst="rect">
            <a:avLst/>
          </a:prstGeom>
          <a:noFill/>
        </p:spPr>
        <p:txBody>
          <a:bodyPr wrap="square" rtlCol="0">
            <a:noAutofit/>
          </a:bodyPr>
          <a:p>
            <a:r>
              <a:rPr lang="zh-CN" altLang="en-US" b="1">
                <a:solidFill>
                  <a:srgbClr val="FFC000"/>
                </a:solidFill>
                <a:latin typeface="微软雅黑" panose="020B0503020204020204" charset="-122"/>
                <a:ea typeface="微软雅黑" panose="020B0503020204020204" charset="-122"/>
              </a:rPr>
              <a:t>传统检索</a:t>
            </a:r>
            <a:r>
              <a:rPr lang="en-US" altLang="zh-CN" b="1">
                <a:solidFill>
                  <a:srgbClr val="FFC000"/>
                </a:solidFill>
                <a:latin typeface="微软雅黑" panose="020B0503020204020204" charset="-122"/>
                <a:ea typeface="微软雅黑" panose="020B0503020204020204" charset="-122"/>
              </a:rPr>
              <a:t>/AI</a:t>
            </a:r>
            <a:r>
              <a:rPr lang="zh-CN" altLang="en-US" b="1">
                <a:solidFill>
                  <a:srgbClr val="FFC000"/>
                </a:solidFill>
                <a:latin typeface="微软雅黑" panose="020B0503020204020204" charset="-122"/>
                <a:ea typeface="微软雅黑" panose="020B0503020204020204" charset="-122"/>
              </a:rPr>
              <a:t>检索（</a:t>
            </a:r>
            <a:r>
              <a:rPr lang="en-US" altLang="zh-CN" b="1">
                <a:solidFill>
                  <a:srgbClr val="FFC000"/>
                </a:solidFill>
                <a:latin typeface="微软雅黑" panose="020B0503020204020204" charset="-122"/>
                <a:ea typeface="微软雅黑" panose="020B0503020204020204" charset="-122"/>
              </a:rPr>
              <a:t>CNKI AI</a:t>
            </a:r>
            <a:r>
              <a:rPr lang="zh-CN" altLang="en-US" b="1">
                <a:solidFill>
                  <a:srgbClr val="FFC000"/>
                </a:solidFill>
                <a:latin typeface="微软雅黑" panose="020B0503020204020204" charset="-122"/>
                <a:ea typeface="微软雅黑" panose="020B0503020204020204" charset="-122"/>
              </a:rPr>
              <a:t>）</a:t>
            </a:r>
            <a:endParaRPr lang="zh-CN" altLang="en-US" b="1">
              <a:solidFill>
                <a:srgbClr val="FFC000"/>
              </a:solidFill>
              <a:latin typeface="微软雅黑" panose="020B0503020204020204" charset="-122"/>
              <a:ea typeface="微软雅黑" panose="020B0503020204020204" charset="-122"/>
            </a:endParaRPr>
          </a:p>
        </p:txBody>
      </p:sp>
      <p:sp>
        <p:nvSpPr>
          <p:cNvPr id="14" name="任意多边形 13"/>
          <p:cNvSpPr/>
          <p:nvPr>
            <p:custDataLst>
              <p:tags r:id="rId4"/>
            </p:custDataLst>
          </p:nvPr>
        </p:nvSpPr>
        <p:spPr>
          <a:xfrm flipH="1">
            <a:off x="9374505" y="4242435"/>
            <a:ext cx="1503680" cy="566420"/>
          </a:xfrm>
          <a:custGeom>
            <a:avLst/>
            <a:gdLst>
              <a:gd name="connsiteX0" fmla="*/ 0 w 2136"/>
              <a:gd name="connsiteY0" fmla="*/ 0 h 912"/>
              <a:gd name="connsiteX1" fmla="*/ 480 w 2136"/>
              <a:gd name="connsiteY1" fmla="*/ 480 h 912"/>
              <a:gd name="connsiteX2" fmla="*/ 2136 w 2136"/>
              <a:gd name="connsiteY2" fmla="*/ 912 h 912"/>
            </a:gdLst>
            <a:ahLst/>
            <a:cxnLst>
              <a:cxn ang="0">
                <a:pos x="connsiteX0" y="connsiteY0"/>
              </a:cxn>
              <a:cxn ang="0">
                <a:pos x="connsiteX1" y="connsiteY1"/>
              </a:cxn>
              <a:cxn ang="0">
                <a:pos x="connsiteX2" y="connsiteY2"/>
              </a:cxn>
            </a:cxnLst>
            <a:rect l="l" t="t" r="r" b="b"/>
            <a:pathLst>
              <a:path w="2136" h="912">
                <a:moveTo>
                  <a:pt x="0" y="0"/>
                </a:moveTo>
                <a:lnTo>
                  <a:pt x="480" y="480"/>
                </a:lnTo>
                <a:lnTo>
                  <a:pt x="2136" y="912"/>
                </a:lnTo>
              </a:path>
            </a:pathLst>
          </a:custGeom>
          <a:noFill/>
          <a:ln w="9525">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15" name="椭圆 14"/>
          <p:cNvSpPr/>
          <p:nvPr>
            <p:custDataLst>
              <p:tags r:id="rId5"/>
            </p:custDataLst>
          </p:nvPr>
        </p:nvSpPr>
        <p:spPr>
          <a:xfrm>
            <a:off x="10803890" y="4201795"/>
            <a:ext cx="109220" cy="109220"/>
          </a:xfrm>
          <a:prstGeom prst="ellipse">
            <a:avLst/>
          </a:prstGeom>
          <a:gradFill>
            <a:gsLst>
              <a:gs pos="0">
                <a:schemeClr val="accent1">
                  <a:lumMod val="75000"/>
                  <a:lumOff val="25000"/>
                  <a:alpha val="100000"/>
                </a:schemeClr>
              </a:gs>
              <a:gs pos="100000">
                <a:schemeClr val="accent1">
                  <a:lumMod val="85000"/>
                  <a:lumOff val="15000"/>
                  <a:alpha val="100000"/>
                </a:schemeClr>
              </a:gs>
            </a:gsLst>
            <a:lin ang="2700000" scaled="0"/>
          </a:gra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lt1"/>
              </a:solidFill>
              <a:sym typeface="+mn-ea"/>
            </a:endParaRPr>
          </a:p>
        </p:txBody>
      </p:sp>
      <p:sp>
        <p:nvSpPr>
          <p:cNvPr id="16" name="矩形: 圆角 10"/>
          <p:cNvSpPr/>
          <p:nvPr>
            <p:custDataLst>
              <p:tags r:id="rId6"/>
            </p:custDataLst>
          </p:nvPr>
        </p:nvSpPr>
        <p:spPr>
          <a:xfrm>
            <a:off x="8392160" y="3518535"/>
            <a:ext cx="3573780" cy="614680"/>
          </a:xfrm>
          <a:prstGeom prst="roundRect">
            <a:avLst>
              <a:gd name="adj" fmla="val 29132"/>
            </a:avLst>
          </a:prstGeom>
          <a:gradFill flip="none" rotWithShape="1">
            <a:gsLst>
              <a:gs pos="100000">
                <a:schemeClr val="accent1">
                  <a:lumMod val="75000"/>
                  <a:alpha val="100000"/>
                </a:schemeClr>
              </a:gs>
              <a:gs pos="63000">
                <a:schemeClr val="accent1">
                  <a:alpha val="100000"/>
                </a:schemeClr>
              </a:gs>
              <a:gs pos="2000">
                <a:schemeClr val="accent1">
                  <a:lumMod val="60000"/>
                  <a:lumOff val="40000"/>
                  <a:alpha val="100000"/>
                </a:schemeClr>
              </a:gs>
            </a:gsLst>
            <a:lin ang="2700000" scaled="1"/>
            <a:tileRect/>
          </a:gradFill>
          <a:ln>
            <a:noFill/>
          </a:ln>
          <a:effectLst>
            <a:outerShdw blurRad="177800" dist="88900" dir="5400000" sx="101000" sy="101000" algn="t"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p>
            <a:pPr fontAlgn="auto">
              <a:lnSpc>
                <a:spcPct val="120000"/>
              </a:lnSpc>
            </a:pPr>
            <a:endParaRPr lang="zh-CN" altLang="en-US" sz="1500" b="1" spc="100"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17" name="文本框 16"/>
          <p:cNvSpPr txBox="1"/>
          <p:nvPr/>
        </p:nvSpPr>
        <p:spPr>
          <a:xfrm>
            <a:off x="8480425" y="3495675"/>
            <a:ext cx="3442970" cy="619760"/>
          </a:xfrm>
          <a:prstGeom prst="rect">
            <a:avLst/>
          </a:prstGeom>
          <a:noFill/>
        </p:spPr>
        <p:txBody>
          <a:bodyPr wrap="square" rtlCol="0" anchor="t">
            <a:noAutofit/>
          </a:bodyPr>
          <a:p>
            <a:pPr algn="l" fontAlgn="auto">
              <a:lnSpc>
                <a:spcPct val="120000"/>
              </a:lnSpc>
            </a:pPr>
            <a:r>
              <a:rPr lang="zh-CN" altLang="en-US" sz="1500" b="1">
                <a:solidFill>
                  <a:schemeClr val="bg1"/>
                </a:solidFill>
                <a:latin typeface="微软雅黑" panose="020B0503020204020204" charset="-122"/>
                <a:ea typeface="微软雅黑" panose="020B0503020204020204" charset="-122"/>
                <a:cs typeface="微软雅黑" panose="020B0503020204020204" charset="-122"/>
                <a:sym typeface="+mn-ea"/>
              </a:rPr>
              <a:t>网络首发：网络先见刊，先将论文以知网的网络形式出版，再出版纸质刊</a:t>
            </a:r>
            <a:endParaRPr lang="en-US" altLang="zh-CN" sz="1500" b="1">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12" name="任意多边形 11"/>
          <p:cNvSpPr/>
          <p:nvPr>
            <p:custDataLst>
              <p:tags r:id="rId7"/>
            </p:custDataLst>
          </p:nvPr>
        </p:nvSpPr>
        <p:spPr>
          <a:xfrm flipH="1">
            <a:off x="9328150" y="5441950"/>
            <a:ext cx="1503680" cy="566420"/>
          </a:xfrm>
          <a:custGeom>
            <a:avLst/>
            <a:gdLst>
              <a:gd name="connsiteX0" fmla="*/ 0 w 2136"/>
              <a:gd name="connsiteY0" fmla="*/ 0 h 912"/>
              <a:gd name="connsiteX1" fmla="*/ 480 w 2136"/>
              <a:gd name="connsiteY1" fmla="*/ 480 h 912"/>
              <a:gd name="connsiteX2" fmla="*/ 2136 w 2136"/>
              <a:gd name="connsiteY2" fmla="*/ 912 h 912"/>
            </a:gdLst>
            <a:ahLst/>
            <a:cxnLst>
              <a:cxn ang="0">
                <a:pos x="connsiteX0" y="connsiteY0"/>
              </a:cxn>
              <a:cxn ang="0">
                <a:pos x="connsiteX1" y="connsiteY1"/>
              </a:cxn>
              <a:cxn ang="0">
                <a:pos x="connsiteX2" y="connsiteY2"/>
              </a:cxn>
            </a:cxnLst>
            <a:rect l="l" t="t" r="r" b="b"/>
            <a:pathLst>
              <a:path w="2136" h="912">
                <a:moveTo>
                  <a:pt x="0" y="0"/>
                </a:moveTo>
                <a:lnTo>
                  <a:pt x="480" y="480"/>
                </a:lnTo>
                <a:lnTo>
                  <a:pt x="2136" y="912"/>
                </a:lnTo>
              </a:path>
            </a:pathLst>
          </a:custGeom>
          <a:noFill/>
          <a:ln w="9525">
            <a:solidFill>
              <a:schemeClr val="accent1">
                <a:lumMod val="60000"/>
                <a:lumOff val="4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13" name="椭圆 12"/>
          <p:cNvSpPr/>
          <p:nvPr>
            <p:custDataLst>
              <p:tags r:id="rId8"/>
            </p:custDataLst>
          </p:nvPr>
        </p:nvSpPr>
        <p:spPr>
          <a:xfrm>
            <a:off x="10757535" y="5401310"/>
            <a:ext cx="109220" cy="109220"/>
          </a:xfrm>
          <a:prstGeom prst="ellipse">
            <a:avLst/>
          </a:prstGeom>
          <a:gradFill>
            <a:gsLst>
              <a:gs pos="0">
                <a:schemeClr val="accent1">
                  <a:lumMod val="75000"/>
                  <a:lumOff val="25000"/>
                  <a:alpha val="100000"/>
                </a:schemeClr>
              </a:gs>
              <a:gs pos="100000">
                <a:schemeClr val="accent1">
                  <a:lumMod val="85000"/>
                  <a:lumOff val="15000"/>
                  <a:alpha val="100000"/>
                </a:schemeClr>
              </a:gs>
            </a:gsLst>
            <a:lin ang="2700000" scaled="0"/>
          </a:gra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buClrTx/>
              <a:buSzTx/>
              <a:buFontTx/>
            </a:pPr>
            <a:endParaRPr lang="zh-CN" altLang="en-US">
              <a:solidFill>
                <a:schemeClr val="lt1"/>
              </a:solidFill>
              <a:sym typeface="+mn-ea"/>
            </a:endParaRPr>
          </a:p>
        </p:txBody>
      </p:sp>
      <p:sp>
        <p:nvSpPr>
          <p:cNvPr id="18" name="矩形: 圆角 10"/>
          <p:cNvSpPr/>
          <p:nvPr>
            <p:custDataLst>
              <p:tags r:id="rId9"/>
            </p:custDataLst>
          </p:nvPr>
        </p:nvSpPr>
        <p:spPr>
          <a:xfrm>
            <a:off x="9842500" y="4914900"/>
            <a:ext cx="2076450" cy="403860"/>
          </a:xfrm>
          <a:prstGeom prst="roundRect">
            <a:avLst>
              <a:gd name="adj" fmla="val 29132"/>
            </a:avLst>
          </a:prstGeom>
          <a:gradFill flip="none" rotWithShape="1">
            <a:gsLst>
              <a:gs pos="100000">
                <a:schemeClr val="accent1">
                  <a:lumMod val="75000"/>
                  <a:alpha val="100000"/>
                </a:schemeClr>
              </a:gs>
              <a:gs pos="63000">
                <a:schemeClr val="accent1">
                  <a:alpha val="100000"/>
                </a:schemeClr>
              </a:gs>
              <a:gs pos="2000">
                <a:schemeClr val="accent1">
                  <a:lumMod val="60000"/>
                  <a:lumOff val="40000"/>
                  <a:alpha val="100000"/>
                </a:schemeClr>
              </a:gs>
            </a:gsLst>
            <a:lin ang="2700000" scaled="1"/>
            <a:tileRect/>
          </a:gradFill>
          <a:ln>
            <a:noFill/>
          </a:ln>
          <a:effectLst>
            <a:outerShdw blurRad="177800" dist="88900" dir="5400000" sx="101000" sy="101000" algn="t" rotWithShape="0">
              <a:schemeClr val="accent1">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p>
            <a:pPr fontAlgn="auto">
              <a:lnSpc>
                <a:spcPct val="120000"/>
              </a:lnSpc>
            </a:pPr>
            <a:endParaRPr lang="zh-CN" altLang="en-US" sz="1500" b="1" spc="100"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19" name="文本框 18"/>
          <p:cNvSpPr txBox="1"/>
          <p:nvPr/>
        </p:nvSpPr>
        <p:spPr>
          <a:xfrm>
            <a:off x="9842500" y="4901565"/>
            <a:ext cx="2076450" cy="424815"/>
          </a:xfrm>
          <a:prstGeom prst="rect">
            <a:avLst/>
          </a:prstGeom>
          <a:noFill/>
        </p:spPr>
        <p:txBody>
          <a:bodyPr wrap="square" rtlCol="0" anchor="t">
            <a:noAutofit/>
          </a:bodyPr>
          <a:p>
            <a:pPr algn="ctr" fontAlgn="auto">
              <a:lnSpc>
                <a:spcPct val="120000"/>
              </a:lnSpc>
            </a:pPr>
            <a:r>
              <a:rPr lang="zh-CN" altLang="en-US" sz="1500" b="1">
                <a:solidFill>
                  <a:schemeClr val="bg1"/>
                </a:solidFill>
                <a:latin typeface="微软雅黑" panose="020B0503020204020204" charset="-122"/>
                <a:ea typeface="微软雅黑" panose="020B0503020204020204" charset="-122"/>
                <a:cs typeface="微软雅黑" panose="020B0503020204020204" charset="-122"/>
                <a:sym typeface="+mn-ea"/>
              </a:rPr>
              <a:t>下载热榜、热词榜</a:t>
            </a:r>
            <a:endParaRPr lang="zh-CN" altLang="en-US" sz="1500" b="1">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21" name="圆角矩形 20"/>
          <p:cNvSpPr/>
          <p:nvPr/>
        </p:nvSpPr>
        <p:spPr>
          <a:xfrm>
            <a:off x="3427095" y="1828800"/>
            <a:ext cx="1428115" cy="270510"/>
          </a:xfrm>
          <a:prstGeom prst="roundRect">
            <a:avLst/>
          </a:prstGeom>
          <a:noFill/>
          <a:ln w="25400" cmpd="sng">
            <a:solidFill>
              <a:srgbClr val="FFC00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3" name="圆角矩形 22"/>
          <p:cNvSpPr/>
          <p:nvPr/>
        </p:nvSpPr>
        <p:spPr>
          <a:xfrm>
            <a:off x="3427095" y="2872105"/>
            <a:ext cx="5396865" cy="434340"/>
          </a:xfrm>
          <a:prstGeom prst="roundRect">
            <a:avLst/>
          </a:prstGeom>
          <a:noFill/>
          <a:ln w="25400" cmpd="sng">
            <a:solidFill>
              <a:srgbClr val="FFC00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7" name="右箭头 26"/>
          <p:cNvSpPr/>
          <p:nvPr/>
        </p:nvSpPr>
        <p:spPr>
          <a:xfrm>
            <a:off x="3013710" y="2304415"/>
            <a:ext cx="323215" cy="189865"/>
          </a:xfrm>
          <a:prstGeom prst="rightArrow">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rgbClr val="FFC000"/>
              </a:solidFill>
            </a:endParaRPr>
          </a:p>
        </p:txBody>
      </p:sp>
      <p:sp>
        <p:nvSpPr>
          <p:cNvPr id="28" name="文本框 27"/>
          <p:cNvSpPr txBox="1"/>
          <p:nvPr/>
        </p:nvSpPr>
        <p:spPr>
          <a:xfrm>
            <a:off x="1905000" y="2223770"/>
            <a:ext cx="1108710" cy="394335"/>
          </a:xfrm>
          <a:prstGeom prst="rect">
            <a:avLst/>
          </a:prstGeom>
          <a:noFill/>
        </p:spPr>
        <p:txBody>
          <a:bodyPr wrap="square" rtlCol="0">
            <a:noAutofit/>
          </a:bodyPr>
          <a:p>
            <a:r>
              <a:rPr lang="zh-CN" b="1">
                <a:solidFill>
                  <a:srgbClr val="FFC000"/>
                </a:solidFill>
                <a:latin typeface="微软雅黑" panose="020B0503020204020204" charset="-122"/>
                <a:ea typeface="微软雅黑" panose="020B0503020204020204" charset="-122"/>
              </a:rPr>
              <a:t>检索字段</a:t>
            </a:r>
            <a:endParaRPr lang="en-US" altLang="zh-CN" b="1">
              <a:solidFill>
                <a:srgbClr val="FFC000"/>
              </a:solidFill>
              <a:latin typeface="微软雅黑" panose="020B0503020204020204" charset="-122"/>
              <a:ea typeface="微软雅黑" panose="020B0503020204020204" charset="-122"/>
            </a:endParaRPr>
          </a:p>
        </p:txBody>
      </p:sp>
      <p:pic>
        <p:nvPicPr>
          <p:cNvPr id="29" name="图片 28"/>
          <p:cNvPicPr>
            <a:picLocks noChangeAspect="1"/>
          </p:cNvPicPr>
          <p:nvPr/>
        </p:nvPicPr>
        <p:blipFill>
          <a:blip r:embed="rId10"/>
          <a:stretch>
            <a:fillRect/>
          </a:stretch>
        </p:blipFill>
        <p:spPr>
          <a:xfrm>
            <a:off x="3504565" y="2166620"/>
            <a:ext cx="654685" cy="3025140"/>
          </a:xfrm>
          <a:prstGeom prst="rect">
            <a:avLst/>
          </a:prstGeom>
        </p:spPr>
      </p:pic>
      <p:sp>
        <p:nvSpPr>
          <p:cNvPr id="30" name="圆角矩形 29"/>
          <p:cNvSpPr/>
          <p:nvPr/>
        </p:nvSpPr>
        <p:spPr>
          <a:xfrm>
            <a:off x="3504565" y="2166620"/>
            <a:ext cx="654685" cy="3025140"/>
          </a:xfrm>
          <a:prstGeom prst="roundRect">
            <a:avLst/>
          </a:prstGeom>
          <a:noFill/>
          <a:ln w="25400" cmpd="sng">
            <a:solidFill>
              <a:srgbClr val="FFC00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1" name="左箭头 30"/>
          <p:cNvSpPr/>
          <p:nvPr/>
        </p:nvSpPr>
        <p:spPr>
          <a:xfrm>
            <a:off x="8914130" y="2992755"/>
            <a:ext cx="323215" cy="189865"/>
          </a:xfrm>
          <a:prstGeom prst="leftArrow">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rgbClr val="FFC000"/>
              </a:solidFill>
            </a:endParaRPr>
          </a:p>
        </p:txBody>
      </p:sp>
      <p:sp>
        <p:nvSpPr>
          <p:cNvPr id="32" name="文本框 31"/>
          <p:cNvSpPr txBox="1"/>
          <p:nvPr/>
        </p:nvSpPr>
        <p:spPr>
          <a:xfrm>
            <a:off x="9237345" y="2912110"/>
            <a:ext cx="1108710" cy="394335"/>
          </a:xfrm>
          <a:prstGeom prst="rect">
            <a:avLst/>
          </a:prstGeom>
          <a:noFill/>
        </p:spPr>
        <p:txBody>
          <a:bodyPr wrap="square" rtlCol="0">
            <a:noAutofit/>
          </a:bodyPr>
          <a:p>
            <a:r>
              <a:rPr lang="zh-CN" b="1">
                <a:solidFill>
                  <a:srgbClr val="FFC000"/>
                </a:solidFill>
                <a:latin typeface="微软雅黑" panose="020B0503020204020204" charset="-122"/>
                <a:ea typeface="微软雅黑" panose="020B0503020204020204" charset="-122"/>
              </a:rPr>
              <a:t>检索范围</a:t>
            </a:r>
            <a:endParaRPr lang="zh-CN" b="1">
              <a:solidFill>
                <a:srgbClr val="FFC000"/>
              </a:solidFill>
              <a:latin typeface="微软雅黑" panose="020B0503020204020204" charset="-122"/>
              <a:ea typeface="微软雅黑" panose="020B0503020204020204" charset="-122"/>
            </a:endParaRPr>
          </a:p>
        </p:txBody>
      </p:sp>
      <p:sp>
        <p:nvSpPr>
          <p:cNvPr id="7" name="AutoShape 3"/>
          <p:cNvSpPr/>
          <p:nvPr/>
        </p:nvSpPr>
        <p:spPr>
          <a:xfrm>
            <a:off x="5185410" y="391160"/>
            <a:ext cx="1762125" cy="591820"/>
          </a:xfrm>
          <a:prstGeom prst="rect">
            <a:avLst/>
          </a:prstGeom>
          <a:noFill/>
          <a:ln w="12700" cap="flat" cmpd="sng">
            <a:noFill/>
            <a:prstDash val="solid"/>
            <a:round/>
          </a:ln>
        </p:spPr>
        <p:txBody>
          <a:bodyPr vert="horz" wrap="square" lIns="0" tIns="0" rIns="0" bIns="0" rtlCol="0" anchor="ctr" anchorCtr="0"/>
          <a:lstStyle/>
          <a:p>
            <a:pPr marL="0" algn="ctr">
              <a:lnSpc>
                <a:spcPct val="100000"/>
              </a:lnSpc>
              <a:spcBef>
                <a:spcPts val="0"/>
              </a:spcBef>
              <a:spcAft>
                <a:spcPts val="0"/>
              </a:spcAft>
              <a:buClrTx/>
              <a:buSzTx/>
              <a:buFontTx/>
              <a:defRPr/>
            </a:pPr>
            <a:r>
              <a:rPr lang="zh-CN" altLang="en-US" sz="2000" b="1" noProof="0" dirty="0">
                <a:ln>
                  <a:noFill/>
                </a:ln>
                <a:solidFill>
                  <a:srgbClr val="0049CF"/>
                </a:solidFill>
                <a:effectLst/>
                <a:uLnTx/>
                <a:uFillTx/>
                <a:latin typeface="微软雅黑" panose="020B0503020204020204" charset="-122"/>
                <a:ea typeface="微软雅黑" panose="020B0503020204020204" charset="-122"/>
                <a:cs typeface="微软雅黑" panose="020B0503020204020204" charset="-122"/>
              </a:rPr>
              <a:t>知网平台</a:t>
            </a:r>
            <a:r>
              <a:rPr lang="en-US" altLang="zh-CN" sz="2000" b="1" noProof="0" dirty="0">
                <a:ln>
                  <a:noFill/>
                </a:ln>
                <a:solidFill>
                  <a:srgbClr val="0049CF"/>
                </a:solidFill>
                <a:effectLst/>
                <a:uLnTx/>
                <a:uFillTx/>
                <a:latin typeface="微软雅黑" panose="020B0503020204020204" charset="-122"/>
                <a:ea typeface="微软雅黑" panose="020B0503020204020204" charset="-122"/>
                <a:cs typeface="微软雅黑" panose="020B0503020204020204" charset="-122"/>
              </a:rPr>
              <a:t> </a:t>
            </a:r>
            <a:endParaRPr lang="en-US" altLang="zh-CN" sz="2000" b="1" noProof="0" dirty="0">
              <a:ln>
                <a:noFill/>
              </a:ln>
              <a:solidFill>
                <a:srgbClr val="0049CF"/>
              </a:solidFill>
              <a:effectLst/>
              <a:uLnTx/>
              <a:uFillTx/>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blinds(horizontal)">
                                      <p:cBhvr>
                                        <p:cTn id="18" dur="500"/>
                                        <p:tgtEl>
                                          <p:spTgt spid="21"/>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blinds(horizontal)">
                                      <p:cBhvr>
                                        <p:cTn id="21" dur="500"/>
                                        <p:tgtEl>
                                          <p:spTgt spid="24"/>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blinds(horizontal)">
                                      <p:cBhvr>
                                        <p:cTn id="24" dur="500"/>
                                        <p:tgtEl>
                                          <p:spTgt spid="25"/>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blinds(horizontal)">
                                      <p:cBhvr>
                                        <p:cTn id="29" dur="500"/>
                                        <p:tgtEl>
                                          <p:spTgt spid="30"/>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blinds(horizontal)">
                                      <p:cBhvr>
                                        <p:cTn id="32" dur="500"/>
                                        <p:tgtEl>
                                          <p:spTgt spid="27"/>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blinds(horizontal)">
                                      <p:cBhvr>
                                        <p:cTn id="35" dur="500"/>
                                        <p:tgtEl>
                                          <p:spTgt spid="28"/>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blinds(horizontal)">
                                      <p:cBhvr>
                                        <p:cTn id="40" dur="500"/>
                                        <p:tgtEl>
                                          <p:spTgt spid="23"/>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blinds(horizontal)">
                                      <p:cBhvr>
                                        <p:cTn id="43" dur="500"/>
                                        <p:tgtEl>
                                          <p:spTgt spid="32"/>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blinds(horizontal)">
                                      <p:cBhvr>
                                        <p:cTn id="46" dur="500"/>
                                        <p:tgtEl>
                                          <p:spTgt spid="31"/>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1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blinds(horizontal)">
                                      <p:cBhvr>
                                        <p:cTn id="51" dur="500"/>
                                        <p:tgtEl>
                                          <p:spTgt spid="14"/>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blinds(horizontal)">
                                      <p:cBhvr>
                                        <p:cTn id="54" dur="500"/>
                                        <p:tgtEl>
                                          <p:spTgt spid="15"/>
                                        </p:tgtEl>
                                      </p:cBhvr>
                                    </p:animEffect>
                                  </p:childTnLst>
                                </p:cTn>
                              </p:par>
                              <p:par>
                                <p:cTn id="55" presetID="3" presetClass="entr" presetSubtype="1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blinds(horizontal)">
                                      <p:cBhvr>
                                        <p:cTn id="57" dur="500"/>
                                        <p:tgtEl>
                                          <p:spTgt spid="16"/>
                                        </p:tgtEl>
                                      </p:cBhvr>
                                    </p:animEffect>
                                  </p:childTnLst>
                                </p:cTn>
                              </p:par>
                              <p:par>
                                <p:cTn id="58" presetID="3" presetClass="entr" presetSubtype="10" fill="hold" grpId="0" nodeType="with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blinds(horizontal)">
                                      <p:cBhvr>
                                        <p:cTn id="60" dur="500"/>
                                        <p:tgtEl>
                                          <p:spTgt spid="17"/>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blinds(horizontal)">
                                      <p:cBhvr>
                                        <p:cTn id="65" dur="500"/>
                                        <p:tgtEl>
                                          <p:spTgt spid="12"/>
                                        </p:tgtEl>
                                      </p:cBhvr>
                                    </p:animEffect>
                                  </p:childTnLst>
                                </p:cTn>
                              </p:par>
                              <p:par>
                                <p:cTn id="66" presetID="3" presetClass="entr" presetSubtype="10" fill="hold" grpId="0" nodeType="with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blinds(horizontal)">
                                      <p:cBhvr>
                                        <p:cTn id="68" dur="500"/>
                                        <p:tgtEl>
                                          <p:spTgt spid="13"/>
                                        </p:tgtEl>
                                      </p:cBhvr>
                                    </p:animEffect>
                                  </p:childTnLst>
                                </p:cTn>
                              </p:par>
                              <p:par>
                                <p:cTn id="69" presetID="3" presetClass="entr" presetSubtype="10"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blinds(horizontal)">
                                      <p:cBhvr>
                                        <p:cTn id="71" dur="500"/>
                                        <p:tgtEl>
                                          <p:spTgt spid="18"/>
                                        </p:tgtEl>
                                      </p:cBhvr>
                                    </p:animEffect>
                                  </p:childTnLst>
                                </p:cTn>
                              </p:par>
                              <p:par>
                                <p:cTn id="72" presetID="3" presetClass="entr" presetSubtype="10" fill="hold" grpId="0" nodeType="with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blinds(horizontal)">
                                      <p:cBhvr>
                                        <p:cTn id="7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6" grpId="0" bldLvl="0" animBg="1"/>
      <p:bldP spid="21" grpId="0" bldLvl="0" animBg="1"/>
      <p:bldP spid="23" grpId="0" bldLvl="0" animBg="1"/>
      <p:bldP spid="30" grpId="0" bldLvl="0" animBg="1"/>
      <p:bldP spid="24" grpId="0" bldLvl="0" animBg="1"/>
      <p:bldP spid="25" grpId="0"/>
      <p:bldP spid="27" grpId="0" bldLvl="0" animBg="1"/>
      <p:bldP spid="28" grpId="0"/>
      <p:bldP spid="32" grpId="0"/>
      <p:bldP spid="31" grpId="0" bldLvl="0" animBg="1"/>
      <p:bldP spid="14" grpId="0" bldLvl="0" animBg="1"/>
      <p:bldP spid="15" grpId="0" bldLvl="0" animBg="1"/>
      <p:bldP spid="16" grpId="0" bldLvl="0" animBg="1"/>
      <p:bldP spid="17" grpId="0"/>
      <p:bldP spid="12" grpId="0" bldLvl="0" animBg="1"/>
      <p:bldP spid="13" grpId="0" bldLvl="0" animBg="1"/>
      <p:bldP spid="18" grpId="0" bldLvl="0" animBg="1"/>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 name="文本框 60"/>
          <p:cNvSpPr txBox="1"/>
          <p:nvPr/>
        </p:nvSpPr>
        <p:spPr>
          <a:xfrm>
            <a:off x="355600" y="621665"/>
            <a:ext cx="8981440" cy="497205"/>
          </a:xfrm>
          <a:prstGeom prst="rect">
            <a:avLst/>
          </a:prstGeom>
          <a:noFill/>
        </p:spPr>
        <p:txBody>
          <a:bodyPr wrap="square" rtlCol="0" anchor="t">
            <a:spAutoFit/>
          </a:bodyPr>
          <a:p>
            <a:pPr marL="12700" algn="l" rtl="0" eaLnBrk="0">
              <a:lnSpc>
                <a:spcPts val="3165"/>
              </a:lnSpc>
            </a:pPr>
            <a:r>
              <a:rPr lang="zh-CN"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知网资源</a:t>
            </a:r>
            <a:endParaRPr lang="zh-CN"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endParaRPr>
          </a:p>
        </p:txBody>
      </p:sp>
      <p:sp>
        <p:nvSpPr>
          <p:cNvPr id="2" name="文本框 1"/>
          <p:cNvSpPr txBox="1"/>
          <p:nvPr/>
        </p:nvSpPr>
        <p:spPr>
          <a:xfrm>
            <a:off x="469265" y="1070610"/>
            <a:ext cx="11068685" cy="1757045"/>
          </a:xfrm>
          <a:prstGeom prst="rect">
            <a:avLst/>
          </a:prstGeom>
        </p:spPr>
        <p:txBody>
          <a:bodyPr wrap="square">
            <a:noAutofit/>
          </a:bodyPr>
          <a:p>
            <a:pPr indent="457200" algn="just" defTabSz="266700" fontAlgn="auto">
              <a:lnSpc>
                <a:spcPct val="150000"/>
              </a:lnSpc>
              <a:spcBef>
                <a:spcPts val="500"/>
              </a:spcBef>
              <a:spcAft>
                <a:spcPts val="500"/>
              </a:spcAft>
            </a:pPr>
            <a:r>
              <a:rPr lang="en-US" altLang="zh-CN" sz="1600">
                <a:latin typeface="微软雅黑" panose="020B0503020204020204" charset="-122"/>
                <a:ea typeface="微软雅黑" panose="020B0503020204020204" charset="-122"/>
                <a:cs typeface="微软雅黑" panose="020B0503020204020204" charset="-122"/>
              </a:rPr>
              <a:t>CNKI</a:t>
            </a:r>
            <a:r>
              <a:rPr lang="zh-CN" altLang="en-US" sz="1600">
                <a:latin typeface="微软雅黑" panose="020B0503020204020204" charset="-122"/>
                <a:ea typeface="微软雅黑" panose="020B0503020204020204" charset="-122"/>
                <a:cs typeface="微软雅黑" panose="020B0503020204020204" charset="-122"/>
              </a:rPr>
              <a:t>知识资源总库是以提供</a:t>
            </a:r>
            <a:r>
              <a:rPr lang="zh-CN" altLang="en-US" sz="1600" b="1">
                <a:solidFill>
                  <a:schemeClr val="accent1"/>
                </a:solidFill>
                <a:latin typeface="微软雅黑" panose="020B0503020204020204" charset="-122"/>
                <a:ea typeface="微软雅黑" panose="020B0503020204020204" charset="-122"/>
                <a:cs typeface="微软雅黑" panose="020B0503020204020204" charset="-122"/>
              </a:rPr>
              <a:t>优质文献</a:t>
            </a:r>
            <a:r>
              <a:rPr lang="zh-CN" altLang="en-US" sz="1600">
                <a:latin typeface="微软雅黑" panose="020B0503020204020204" charset="-122"/>
                <a:ea typeface="微软雅黑" panose="020B0503020204020204" charset="-122"/>
                <a:cs typeface="微软雅黑" panose="020B0503020204020204" charset="-122"/>
              </a:rPr>
              <a:t>服务为宗旨，重点关注用户核心需求，全面整合</a:t>
            </a:r>
            <a:r>
              <a:rPr lang="zh-CN" altLang="en-US" sz="1600" b="1">
                <a:solidFill>
                  <a:schemeClr val="accent1"/>
                </a:solidFill>
                <a:latin typeface="微软雅黑" panose="020B0503020204020204" charset="-122"/>
                <a:ea typeface="微软雅黑" panose="020B0503020204020204" charset="-122"/>
                <a:cs typeface="微软雅黑" panose="020B0503020204020204" charset="-122"/>
              </a:rPr>
              <a:t>学术期刊、博硕士学位论文、会议论文、报纸、年鉴、工具书、图书等系列源数据库资</a:t>
            </a:r>
            <a:r>
              <a:rPr lang="zh-CN" altLang="en-US" sz="1600">
                <a:latin typeface="微软雅黑" panose="020B0503020204020204" charset="-122"/>
                <a:ea typeface="微软雅黑" panose="020B0503020204020204" charset="-122"/>
                <a:cs typeface="微软雅黑" panose="020B0503020204020204" charset="-122"/>
              </a:rPr>
              <a:t>源，集基础文献保障体系、全面系统文献调研、查收查引、查全查新、文献评价、情报分析、可视化分析等价值于一体的超大型的中外文文献统一发现平台。</a:t>
            </a:r>
            <a:endParaRPr lang="zh-CN" altLang="en-US" sz="1600">
              <a:latin typeface="微软雅黑" panose="020B0503020204020204" charset="-122"/>
              <a:ea typeface="微软雅黑" panose="020B0503020204020204" charset="-122"/>
              <a:cs typeface="微软雅黑" panose="020B0503020204020204" charset="-122"/>
            </a:endParaRPr>
          </a:p>
        </p:txBody>
      </p:sp>
      <p:grpSp>
        <p:nvGrpSpPr>
          <p:cNvPr id="3" name="组合 2"/>
          <p:cNvGrpSpPr/>
          <p:nvPr/>
        </p:nvGrpSpPr>
        <p:grpSpPr>
          <a:xfrm>
            <a:off x="222250" y="2587625"/>
            <a:ext cx="11804650" cy="3917315"/>
            <a:chOff x="350" y="4009"/>
            <a:chExt cx="18590" cy="6169"/>
          </a:xfrm>
        </p:grpSpPr>
        <p:sp>
          <p:nvSpPr>
            <p:cNvPr id="12" name="任意多边形 11"/>
            <p:cNvSpPr/>
            <p:nvPr/>
          </p:nvSpPr>
          <p:spPr>
            <a:xfrm>
              <a:off x="5433" y="5987"/>
              <a:ext cx="8326" cy="2839"/>
            </a:xfrm>
            <a:custGeom>
              <a:avLst/>
              <a:gdLst/>
              <a:ahLst/>
              <a:cxnLst>
                <a:cxn ang="3">
                  <a:pos x="hc" y="t"/>
                </a:cxn>
                <a:cxn ang="cd2">
                  <a:pos x="l" y="vc"/>
                </a:cxn>
                <a:cxn ang="cd4">
                  <a:pos x="hc" y="b"/>
                </a:cxn>
                <a:cxn ang="0">
                  <a:pos x="r" y="vc"/>
                </a:cxn>
              </a:cxnLst>
              <a:rect l="l" t="t" r="r" b="b"/>
              <a:pathLst>
                <a:path w="8326" h="2842">
                  <a:moveTo>
                    <a:pt x="0" y="2839"/>
                  </a:moveTo>
                  <a:cubicBezTo>
                    <a:pt x="231" y="1260"/>
                    <a:pt x="2267" y="-64"/>
                    <a:pt x="4163" y="0"/>
                  </a:cubicBezTo>
                  <a:cubicBezTo>
                    <a:pt x="6294" y="-77"/>
                    <a:pt x="8109" y="1445"/>
                    <a:pt x="8326" y="2839"/>
                  </a:cubicBezTo>
                  <a:lnTo>
                    <a:pt x="0" y="2839"/>
                  </a:lnTo>
                  <a:close/>
                </a:path>
              </a:pathLst>
            </a:custGeom>
            <a:noFill/>
            <a:ln w="28575" cmpd="sng">
              <a:solidFill>
                <a:schemeClr val="accent5"/>
              </a:solidFill>
              <a:prstDash val="dash"/>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任意多边形 18"/>
            <p:cNvSpPr/>
            <p:nvPr/>
          </p:nvSpPr>
          <p:spPr>
            <a:xfrm>
              <a:off x="5432" y="5853"/>
              <a:ext cx="8326" cy="2839"/>
            </a:xfrm>
            <a:custGeom>
              <a:avLst/>
              <a:gdLst/>
              <a:ahLst/>
              <a:cxnLst>
                <a:cxn ang="3">
                  <a:pos x="hc" y="t"/>
                </a:cxn>
                <a:cxn ang="cd2">
                  <a:pos x="l" y="vc"/>
                </a:cxn>
                <a:cxn ang="cd4">
                  <a:pos x="hc" y="b"/>
                </a:cxn>
                <a:cxn ang="0">
                  <a:pos x="r" y="vc"/>
                </a:cxn>
              </a:cxnLst>
              <a:rect l="l" t="t" r="r" b="b"/>
              <a:pathLst>
                <a:path w="8326" h="2842">
                  <a:moveTo>
                    <a:pt x="0" y="2839"/>
                  </a:moveTo>
                  <a:cubicBezTo>
                    <a:pt x="231" y="1260"/>
                    <a:pt x="2267" y="-64"/>
                    <a:pt x="4163" y="0"/>
                  </a:cubicBezTo>
                  <a:cubicBezTo>
                    <a:pt x="6294" y="-77"/>
                    <a:pt x="8109" y="1445"/>
                    <a:pt x="8326" y="2839"/>
                  </a:cubicBezTo>
                  <a:lnTo>
                    <a:pt x="0" y="2839"/>
                  </a:lnTo>
                  <a:close/>
                </a:path>
              </a:pathLst>
            </a:custGeom>
            <a:noFill/>
            <a:ln w="28575" cmpd="sng">
              <a:solidFill>
                <a:schemeClr val="accent5"/>
              </a:solidFill>
              <a:prstDash val="dash"/>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25" name="Straight Connector 15"/>
            <p:cNvCxnSpPr/>
            <p:nvPr/>
          </p:nvCxnSpPr>
          <p:spPr>
            <a:xfrm rot="16200000" flipH="1">
              <a:off x="3362" y="7431"/>
              <a:ext cx="2743" cy="2752"/>
            </a:xfrm>
            <a:prstGeom prst="line">
              <a:avLst/>
            </a:prstGeom>
            <a:ln w="12700">
              <a:gradFill flip="none" rotWithShape="1">
                <a:gsLst>
                  <a:gs pos="0">
                    <a:schemeClr val="bg1"/>
                  </a:gs>
                  <a:gs pos="51000">
                    <a:schemeClr val="bg1"/>
                  </a:gs>
                  <a:gs pos="74000">
                    <a:schemeClr val="bg1"/>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8319" y="4854"/>
              <a:ext cx="2486" cy="2486"/>
            </a:xfrm>
            <a:prstGeom prst="ellipse">
              <a:avLst/>
            </a:prstGeom>
            <a:solidFill>
              <a:srgbClr val="2C72E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3200" b="1" dirty="0">
                  <a:latin typeface="Times New Roman" panose="02020603050405020304" charset="0"/>
                  <a:ea typeface="微软雅黑" panose="020B0503020204020204" charset="-122"/>
                  <a:cs typeface="+mn-ea"/>
                  <a:sym typeface="+mn-lt"/>
                </a:rPr>
                <a:t>学术</a:t>
              </a:r>
              <a:endParaRPr lang="zh-CN" altLang="en-US" sz="3200" b="1" dirty="0">
                <a:latin typeface="Times New Roman" panose="02020603050405020304" charset="0"/>
                <a:ea typeface="微软雅黑" panose="020B0503020204020204" charset="-122"/>
                <a:cs typeface="+mn-ea"/>
                <a:sym typeface="+mn-lt"/>
              </a:endParaRPr>
            </a:p>
          </p:txBody>
        </p:sp>
        <p:sp>
          <p:nvSpPr>
            <p:cNvPr id="13" name="椭圆 12"/>
            <p:cNvSpPr/>
            <p:nvPr/>
          </p:nvSpPr>
          <p:spPr>
            <a:xfrm>
              <a:off x="6132" y="6052"/>
              <a:ext cx="1744" cy="1744"/>
            </a:xfrm>
            <a:prstGeom prst="ellipse">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a:latin typeface="Times New Roman" panose="02020603050405020304" charset="0"/>
                  <a:ea typeface="微软雅黑" panose="020B0503020204020204" charset="-122"/>
                  <a:cs typeface="+mn-ea"/>
                  <a:sym typeface="+mn-lt"/>
                </a:rPr>
                <a:t>事实</a:t>
              </a:r>
              <a:endParaRPr lang="zh-CN" altLang="en-US" sz="2400" b="1" dirty="0">
                <a:latin typeface="Times New Roman" panose="02020603050405020304" charset="0"/>
                <a:ea typeface="微软雅黑" panose="020B0503020204020204" charset="-122"/>
                <a:cs typeface="+mn-ea"/>
                <a:sym typeface="+mn-lt"/>
              </a:endParaRPr>
            </a:p>
          </p:txBody>
        </p:sp>
        <p:sp>
          <p:nvSpPr>
            <p:cNvPr id="14" name="椭圆 13"/>
            <p:cNvSpPr/>
            <p:nvPr/>
          </p:nvSpPr>
          <p:spPr>
            <a:xfrm>
              <a:off x="11227" y="6052"/>
              <a:ext cx="1744" cy="1744"/>
            </a:xfrm>
            <a:prstGeom prst="ellipse">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2400" b="1" dirty="0">
                  <a:latin typeface="Times New Roman" panose="02020603050405020304" charset="0"/>
                  <a:ea typeface="微软雅黑" panose="020B0503020204020204" charset="-122"/>
                  <a:cs typeface="+mn-ea"/>
                  <a:sym typeface="+mn-lt"/>
                </a:rPr>
                <a:t>技术</a:t>
              </a:r>
              <a:endParaRPr lang="zh-CN" altLang="en-US" sz="2400" b="1" dirty="0">
                <a:latin typeface="Times New Roman" panose="02020603050405020304" charset="0"/>
                <a:ea typeface="微软雅黑" panose="020B0503020204020204" charset="-122"/>
                <a:cs typeface="+mn-ea"/>
                <a:sym typeface="+mn-lt"/>
              </a:endParaRPr>
            </a:p>
          </p:txBody>
        </p:sp>
        <p:sp>
          <p:nvSpPr>
            <p:cNvPr id="15" name="椭圆 14"/>
            <p:cNvSpPr/>
            <p:nvPr/>
          </p:nvSpPr>
          <p:spPr>
            <a:xfrm>
              <a:off x="12971" y="7694"/>
              <a:ext cx="1395" cy="1395"/>
            </a:xfrm>
            <a:prstGeom prst="ellips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b="1" dirty="0">
                  <a:latin typeface="Times New Roman" panose="02020603050405020304" charset="0"/>
                  <a:ea typeface="微软雅黑" panose="020B0503020204020204" charset="-122"/>
                  <a:cs typeface="+mn-ea"/>
                  <a:sym typeface="+mn-lt"/>
                </a:rPr>
                <a:t>增值</a:t>
              </a:r>
              <a:endParaRPr lang="zh-CN" altLang="en-US" b="1" dirty="0">
                <a:latin typeface="Times New Roman" panose="02020603050405020304" charset="0"/>
                <a:ea typeface="微软雅黑" panose="020B0503020204020204" charset="-122"/>
                <a:cs typeface="+mn-ea"/>
                <a:sym typeface="+mn-lt"/>
              </a:endParaRPr>
            </a:p>
          </p:txBody>
        </p:sp>
        <p:sp>
          <p:nvSpPr>
            <p:cNvPr id="17" name="椭圆 16"/>
            <p:cNvSpPr/>
            <p:nvPr/>
          </p:nvSpPr>
          <p:spPr>
            <a:xfrm>
              <a:off x="4759" y="7694"/>
              <a:ext cx="1395" cy="1395"/>
            </a:xfrm>
            <a:prstGeom prst="ellips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b="1" dirty="0">
                  <a:latin typeface="Times New Roman" panose="02020603050405020304" charset="0"/>
                  <a:ea typeface="微软雅黑" panose="020B0503020204020204" charset="-122"/>
                  <a:cs typeface="+mn-ea"/>
                  <a:sym typeface="+mn-lt"/>
                </a:rPr>
                <a:t>外文</a:t>
              </a:r>
              <a:endParaRPr lang="zh-CN" altLang="en-US" b="1" dirty="0">
                <a:latin typeface="Times New Roman" panose="02020603050405020304" charset="0"/>
                <a:ea typeface="微软雅黑" panose="020B0503020204020204" charset="-122"/>
                <a:cs typeface="+mn-ea"/>
                <a:sym typeface="+mn-lt"/>
              </a:endParaRPr>
            </a:p>
          </p:txBody>
        </p:sp>
        <p:sp>
          <p:nvSpPr>
            <p:cNvPr id="18" name="文本框 17"/>
            <p:cNvSpPr txBox="1"/>
            <p:nvPr/>
          </p:nvSpPr>
          <p:spPr>
            <a:xfrm>
              <a:off x="350" y="7973"/>
              <a:ext cx="4252" cy="919"/>
            </a:xfrm>
            <a:prstGeom prst="rect">
              <a:avLst/>
            </a:prstGeom>
            <a:noFill/>
          </p:spPr>
          <p:txBody>
            <a:bodyPr wrap="square" lIns="0" rIns="0" rtlCol="0">
              <a:spAutoFit/>
            </a:bodyPr>
            <a:lstStyle/>
            <a:p>
              <a:pPr algn="r"/>
              <a:r>
                <a:rPr lang="en-US" altLang="zh-CN" sz="1600" b="1" dirty="0">
                  <a:solidFill>
                    <a:schemeClr val="bg1">
                      <a:lumMod val="50000"/>
                    </a:schemeClr>
                  </a:solidFill>
                  <a:latin typeface="Times New Roman" panose="02020603050405020304" charset="0"/>
                  <a:ea typeface="微软雅黑" panose="020B0503020204020204" charset="-122"/>
                  <a:cs typeface="Times New Roman" panose="02020603050405020304" charset="0"/>
                  <a:sym typeface="+mn-lt"/>
                </a:rPr>
                <a:t>Springer</a:t>
              </a:r>
              <a:r>
                <a:rPr lang="zh-CN" altLang="en-US" sz="1600" b="1" dirty="0">
                  <a:solidFill>
                    <a:schemeClr val="bg1">
                      <a:lumMod val="50000"/>
                    </a:schemeClr>
                  </a:solidFill>
                  <a:latin typeface="Times New Roman" panose="02020603050405020304" charset="0"/>
                  <a:ea typeface="微软雅黑" panose="020B0503020204020204" charset="-122"/>
                  <a:cs typeface="Times New Roman" panose="02020603050405020304" charset="0"/>
                  <a:sym typeface="+mn-lt"/>
                </a:rPr>
                <a:t>、</a:t>
              </a:r>
              <a:r>
                <a:rPr lang="en-US" altLang="zh-CN" sz="1600" b="1" dirty="0">
                  <a:solidFill>
                    <a:schemeClr val="bg1">
                      <a:lumMod val="50000"/>
                    </a:schemeClr>
                  </a:solidFill>
                  <a:latin typeface="Times New Roman" panose="02020603050405020304" charset="0"/>
                  <a:ea typeface="微软雅黑" panose="020B0503020204020204" charset="-122"/>
                  <a:cs typeface="Times New Roman" panose="02020603050405020304" charset="0"/>
                  <a:sym typeface="+mn-lt"/>
                </a:rPr>
                <a:t>Elsevier</a:t>
              </a:r>
              <a:r>
                <a:rPr lang="zh-CN" altLang="en-US" sz="1600" b="1" dirty="0">
                  <a:solidFill>
                    <a:schemeClr val="bg1">
                      <a:lumMod val="50000"/>
                    </a:schemeClr>
                  </a:solidFill>
                  <a:latin typeface="Times New Roman" panose="02020603050405020304" charset="0"/>
                  <a:ea typeface="微软雅黑" panose="020B0503020204020204" charset="-122"/>
                  <a:cs typeface="Times New Roman" panose="02020603050405020304" charset="0"/>
                  <a:sym typeface="+mn-lt"/>
                </a:rPr>
                <a:t>、</a:t>
              </a:r>
              <a:r>
                <a:rPr lang="en-US" altLang="zh-CN" sz="1600" b="1" dirty="0">
                  <a:solidFill>
                    <a:schemeClr val="bg1">
                      <a:lumMod val="50000"/>
                    </a:schemeClr>
                  </a:solidFill>
                  <a:latin typeface="Times New Roman" panose="02020603050405020304" charset="0"/>
                  <a:ea typeface="微软雅黑" panose="020B0503020204020204" charset="-122"/>
                  <a:cs typeface="Times New Roman" panose="02020603050405020304" charset="0"/>
                  <a:sym typeface="+mn-lt"/>
                </a:rPr>
                <a:t>EBSCO</a:t>
              </a:r>
              <a:endParaRPr lang="en-US" altLang="zh-CN" sz="1600" b="1" dirty="0">
                <a:solidFill>
                  <a:schemeClr val="bg1">
                    <a:lumMod val="50000"/>
                  </a:schemeClr>
                </a:solidFill>
                <a:latin typeface="Times New Roman" panose="02020603050405020304" charset="0"/>
                <a:ea typeface="微软雅黑" panose="020B0503020204020204" charset="-122"/>
                <a:cs typeface="Times New Roman" panose="02020603050405020304" charset="0"/>
                <a:sym typeface="+mn-lt"/>
              </a:endParaRPr>
            </a:p>
          </p:txBody>
        </p:sp>
        <p:sp>
          <p:nvSpPr>
            <p:cNvPr id="22" name="文本框 21"/>
            <p:cNvSpPr txBox="1"/>
            <p:nvPr/>
          </p:nvSpPr>
          <p:spPr>
            <a:xfrm>
              <a:off x="1164" y="6330"/>
              <a:ext cx="4844" cy="628"/>
            </a:xfrm>
            <a:prstGeom prst="rect">
              <a:avLst/>
            </a:prstGeom>
            <a:noFill/>
          </p:spPr>
          <p:txBody>
            <a:bodyPr wrap="square" lIns="0" rIns="0" rtlCol="0">
              <a:spAutoFit/>
            </a:bodyPr>
            <a:lstStyle/>
            <a:p>
              <a:pPr algn="r"/>
              <a:r>
                <a:rPr lang="zh-CN" altLang="en-US" sz="2000" b="1" dirty="0">
                  <a:solidFill>
                    <a:srgbClr val="FFC000"/>
                  </a:solidFill>
                  <a:latin typeface="Times New Roman" panose="02020603050405020304" charset="0"/>
                  <a:ea typeface="微软雅黑" panose="020B0503020204020204" charset="-122"/>
                  <a:cs typeface="+mn-ea"/>
                  <a:sym typeface="+mn-lt"/>
                </a:rPr>
                <a:t>年鉴、统计数据、评价数据</a:t>
              </a:r>
              <a:endParaRPr lang="zh-CN" altLang="en-US" sz="2000" b="1" dirty="0">
                <a:solidFill>
                  <a:srgbClr val="FFC000"/>
                </a:solidFill>
                <a:latin typeface="Times New Roman" panose="02020603050405020304" charset="0"/>
                <a:ea typeface="微软雅黑" panose="020B0503020204020204" charset="-122"/>
                <a:cs typeface="+mn-ea"/>
                <a:sym typeface="+mn-lt"/>
              </a:endParaRPr>
            </a:p>
          </p:txBody>
        </p:sp>
        <p:sp>
          <p:nvSpPr>
            <p:cNvPr id="23" name="文本框 22"/>
            <p:cNvSpPr txBox="1"/>
            <p:nvPr/>
          </p:nvSpPr>
          <p:spPr>
            <a:xfrm>
              <a:off x="14588" y="7973"/>
              <a:ext cx="4353" cy="531"/>
            </a:xfrm>
            <a:prstGeom prst="rect">
              <a:avLst/>
            </a:prstGeom>
            <a:noFill/>
          </p:spPr>
          <p:txBody>
            <a:bodyPr wrap="square" lIns="0" rIns="0" rtlCol="0">
              <a:spAutoFit/>
            </a:bodyPr>
            <a:lstStyle/>
            <a:p>
              <a:r>
                <a:rPr lang="zh-CN" altLang="en-US" sz="1600" b="1" dirty="0">
                  <a:solidFill>
                    <a:schemeClr val="bg1">
                      <a:lumMod val="50000"/>
                    </a:schemeClr>
                  </a:solidFill>
                  <a:latin typeface="Times New Roman" panose="02020603050405020304" charset="0"/>
                  <a:ea typeface="微软雅黑" panose="020B0503020204020204" charset="-122"/>
                  <a:cs typeface="+mn-ea"/>
                  <a:sym typeface="+mn-lt"/>
                </a:rPr>
                <a:t>翻译助手、工具书、知网词典</a:t>
              </a:r>
              <a:endParaRPr lang="zh-CN" altLang="en-US" sz="1600" b="1" dirty="0">
                <a:solidFill>
                  <a:schemeClr val="bg1">
                    <a:lumMod val="50000"/>
                  </a:schemeClr>
                </a:solidFill>
                <a:latin typeface="Times New Roman" panose="02020603050405020304" charset="0"/>
                <a:ea typeface="微软雅黑" panose="020B0503020204020204" charset="-122"/>
                <a:cs typeface="+mn-ea"/>
                <a:sym typeface="+mn-lt"/>
              </a:endParaRPr>
            </a:p>
          </p:txBody>
        </p:sp>
        <p:sp>
          <p:nvSpPr>
            <p:cNvPr id="24" name="文本框 23"/>
            <p:cNvSpPr txBox="1"/>
            <p:nvPr/>
          </p:nvSpPr>
          <p:spPr>
            <a:xfrm>
              <a:off x="13117" y="6330"/>
              <a:ext cx="4682" cy="628"/>
            </a:xfrm>
            <a:prstGeom prst="rect">
              <a:avLst/>
            </a:prstGeom>
            <a:noFill/>
          </p:spPr>
          <p:txBody>
            <a:bodyPr wrap="square" lIns="0" rIns="0" rtlCol="0">
              <a:spAutoFit/>
            </a:bodyPr>
            <a:lstStyle/>
            <a:p>
              <a:r>
                <a:rPr lang="zh-CN" altLang="en-US" sz="2000" b="1" dirty="0">
                  <a:solidFill>
                    <a:srgbClr val="FFC000"/>
                  </a:solidFill>
                  <a:latin typeface="Times New Roman" panose="02020603050405020304" charset="0"/>
                  <a:ea typeface="微软雅黑" panose="020B0503020204020204" charset="-122"/>
                  <a:cs typeface="+mn-ea"/>
                  <a:sym typeface="+mn-lt"/>
                </a:rPr>
                <a:t>标准、专利、科技成果</a:t>
              </a:r>
              <a:endParaRPr lang="zh-CN" altLang="en-US" sz="2000" b="1" dirty="0">
                <a:solidFill>
                  <a:srgbClr val="FFC000"/>
                </a:solidFill>
                <a:latin typeface="Times New Roman" panose="02020603050405020304" charset="0"/>
                <a:ea typeface="微软雅黑" panose="020B0503020204020204" charset="-122"/>
                <a:cs typeface="+mn-ea"/>
                <a:sym typeface="+mn-lt"/>
              </a:endParaRPr>
            </a:p>
          </p:txBody>
        </p:sp>
        <p:sp>
          <p:nvSpPr>
            <p:cNvPr id="31" name="文本框 30"/>
            <p:cNvSpPr txBox="1"/>
            <p:nvPr/>
          </p:nvSpPr>
          <p:spPr>
            <a:xfrm>
              <a:off x="4990" y="4009"/>
              <a:ext cx="9145" cy="725"/>
            </a:xfrm>
            <a:prstGeom prst="rect">
              <a:avLst/>
            </a:prstGeom>
            <a:noFill/>
          </p:spPr>
          <p:txBody>
            <a:bodyPr wrap="square" lIns="0" rIns="0" rtlCol="0">
              <a:spAutoFit/>
            </a:bodyPr>
            <a:lstStyle/>
            <a:p>
              <a:pPr algn="ctr"/>
              <a:r>
                <a:rPr lang="zh-CN" altLang="en-US" sz="2400" b="1" dirty="0">
                  <a:solidFill>
                    <a:srgbClr val="2C72EC"/>
                  </a:solidFill>
                  <a:latin typeface="Times New Roman" panose="02020603050405020304" charset="0"/>
                  <a:ea typeface="微软雅黑" panose="020B0503020204020204" charset="-122"/>
                  <a:cs typeface="+mn-ea"/>
                  <a:sym typeface="+mn-lt"/>
                </a:rPr>
                <a:t>期刊文献、博硕士论文、会议、报纸</a:t>
              </a:r>
              <a:endParaRPr lang="zh-CN" altLang="en-US" sz="2400" b="1" dirty="0">
                <a:solidFill>
                  <a:srgbClr val="2C72EC"/>
                </a:solidFill>
                <a:latin typeface="Times New Roman" panose="02020603050405020304" charset="0"/>
                <a:ea typeface="微软雅黑" panose="020B0503020204020204" charset="-122"/>
                <a:cs typeface="+mn-ea"/>
                <a:sym typeface="+mn-lt"/>
              </a:endParaRPr>
            </a:p>
          </p:txBody>
        </p:sp>
        <p:sp>
          <p:nvSpPr>
            <p:cNvPr id="37" name="文本框 36"/>
            <p:cNvSpPr txBox="1"/>
            <p:nvPr/>
          </p:nvSpPr>
          <p:spPr>
            <a:xfrm>
              <a:off x="4382" y="9264"/>
              <a:ext cx="10361" cy="628"/>
            </a:xfrm>
            <a:prstGeom prst="rect">
              <a:avLst/>
            </a:prstGeom>
            <a:noFill/>
          </p:spPr>
          <p:txBody>
            <a:bodyPr wrap="square" lIns="0" rIns="0" rtlCol="0">
              <a:spAutoFit/>
            </a:bodyPr>
            <a:lstStyle/>
            <a:p>
              <a:pPr algn="ctr"/>
              <a:r>
                <a:rPr lang="zh-CN" altLang="en-US" sz="2000" b="1" dirty="0">
                  <a:solidFill>
                    <a:srgbClr val="2C72EC"/>
                  </a:solidFill>
                  <a:latin typeface="Times New Roman" panose="02020603050405020304" charset="0"/>
                  <a:ea typeface="微软雅黑" panose="020B0503020204020204" charset="-122"/>
                  <a:cs typeface="+mn-ea"/>
                  <a:sym typeface="+mn-lt"/>
                </a:rPr>
                <a:t>丰富的资源类型助力科研全过程</a:t>
              </a:r>
              <a:endParaRPr lang="zh-CN" altLang="en-US" sz="2000" b="1" dirty="0">
                <a:solidFill>
                  <a:srgbClr val="2C72EC"/>
                </a:solidFill>
                <a:latin typeface="Times New Roman" panose="02020603050405020304" charset="0"/>
                <a:ea typeface="微软雅黑" panose="020B0503020204020204" charset="-122"/>
                <a:cs typeface="+mn-ea"/>
                <a:sym typeface="+mn-lt"/>
              </a:endParaRPr>
            </a:p>
          </p:txBody>
        </p:sp>
      </p:gr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9" name="组合 8"/>
          <p:cNvGrpSpPr/>
          <p:nvPr>
            <p:custDataLst>
              <p:tags r:id="rId1"/>
            </p:custDataLst>
          </p:nvPr>
        </p:nvGrpSpPr>
        <p:grpSpPr>
          <a:xfrm>
            <a:off x="386080" y="1402080"/>
            <a:ext cx="11419840" cy="4053840"/>
            <a:chOff x="720" y="720"/>
            <a:chExt cx="17760" cy="9360"/>
          </a:xfrm>
        </p:grpSpPr>
        <p:sp>
          <p:nvSpPr>
            <p:cNvPr id="11" name="图形 11"/>
            <p:cNvSpPr/>
            <p:nvPr>
              <p:custDataLst>
                <p:tags r:id="rId2"/>
              </p:custDataLst>
            </p:nvPr>
          </p:nvSpPr>
          <p:spPr>
            <a:xfrm>
              <a:off x="720" y="720"/>
              <a:ext cx="1050" cy="1050"/>
            </a:xfrm>
            <a:custGeom>
              <a:avLst/>
              <a:gdLst>
                <a:gd name="connsiteX0" fmla="*/ 666750 w 666750"/>
                <a:gd name="connsiteY0" fmla="*/ 0 h 666750"/>
                <a:gd name="connsiteX1" fmla="*/ 432435 w 666750"/>
                <a:gd name="connsiteY1" fmla="*/ 0 h 666750"/>
                <a:gd name="connsiteX2" fmla="*/ 182880 w 666750"/>
                <a:gd name="connsiteY2" fmla="*/ 214313 h 666750"/>
                <a:gd name="connsiteX3" fmla="*/ 182880 w 666750"/>
                <a:gd name="connsiteY3" fmla="*/ 214313 h 666750"/>
                <a:gd name="connsiteX4" fmla="*/ 0 w 666750"/>
                <a:gd name="connsiteY4" fmla="*/ 466725 h 666750"/>
                <a:gd name="connsiteX5" fmla="*/ 0 w 666750"/>
                <a:gd name="connsiteY5" fmla="*/ 666750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6750" h="666750">
                  <a:moveTo>
                    <a:pt x="666750" y="0"/>
                  </a:moveTo>
                  <a:lnTo>
                    <a:pt x="432435" y="0"/>
                  </a:lnTo>
                  <a:cubicBezTo>
                    <a:pt x="305753" y="0"/>
                    <a:pt x="200978" y="93345"/>
                    <a:pt x="182880" y="214313"/>
                  </a:cubicBezTo>
                  <a:lnTo>
                    <a:pt x="182880" y="214313"/>
                  </a:lnTo>
                  <a:cubicBezTo>
                    <a:pt x="76200" y="249555"/>
                    <a:pt x="0" y="349568"/>
                    <a:pt x="0" y="466725"/>
                  </a:cubicBezTo>
                  <a:lnTo>
                    <a:pt x="0" y="666750"/>
                  </a:lnTo>
                </a:path>
              </a:pathLst>
            </a:custGeom>
            <a:noFill/>
            <a:ln w="25400" cap="flat">
              <a:solidFill>
                <a:srgbClr val="BFA77E"/>
              </a:solidFill>
              <a:prstDash val="solid"/>
              <a:miter/>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微软雅黑" panose="020B0503020204020204" charset="-122"/>
                <a:ea typeface="微软雅黑" panose="020B0503020204020204" charset="-122"/>
              </a:endParaRPr>
            </a:p>
          </p:txBody>
        </p:sp>
        <p:sp>
          <p:nvSpPr>
            <p:cNvPr id="12" name="图形 11"/>
            <p:cNvSpPr/>
            <p:nvPr>
              <p:custDataLst>
                <p:tags r:id="rId3"/>
              </p:custDataLst>
            </p:nvPr>
          </p:nvSpPr>
          <p:spPr>
            <a:xfrm rot="16200000">
              <a:off x="720" y="9030"/>
              <a:ext cx="1050" cy="1050"/>
            </a:xfrm>
            <a:custGeom>
              <a:avLst/>
              <a:gdLst>
                <a:gd name="connsiteX0" fmla="*/ 666750 w 666750"/>
                <a:gd name="connsiteY0" fmla="*/ 0 h 666750"/>
                <a:gd name="connsiteX1" fmla="*/ 432435 w 666750"/>
                <a:gd name="connsiteY1" fmla="*/ 0 h 666750"/>
                <a:gd name="connsiteX2" fmla="*/ 182880 w 666750"/>
                <a:gd name="connsiteY2" fmla="*/ 214313 h 666750"/>
                <a:gd name="connsiteX3" fmla="*/ 182880 w 666750"/>
                <a:gd name="connsiteY3" fmla="*/ 214313 h 666750"/>
                <a:gd name="connsiteX4" fmla="*/ 0 w 666750"/>
                <a:gd name="connsiteY4" fmla="*/ 466725 h 666750"/>
                <a:gd name="connsiteX5" fmla="*/ 0 w 666750"/>
                <a:gd name="connsiteY5" fmla="*/ 666750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6750" h="666750">
                  <a:moveTo>
                    <a:pt x="666750" y="0"/>
                  </a:moveTo>
                  <a:lnTo>
                    <a:pt x="432435" y="0"/>
                  </a:lnTo>
                  <a:cubicBezTo>
                    <a:pt x="305753" y="0"/>
                    <a:pt x="200978" y="93345"/>
                    <a:pt x="182880" y="214313"/>
                  </a:cubicBezTo>
                  <a:lnTo>
                    <a:pt x="182880" y="214313"/>
                  </a:lnTo>
                  <a:cubicBezTo>
                    <a:pt x="76200" y="249555"/>
                    <a:pt x="0" y="349568"/>
                    <a:pt x="0" y="466725"/>
                  </a:cubicBezTo>
                  <a:lnTo>
                    <a:pt x="0" y="666750"/>
                  </a:lnTo>
                </a:path>
              </a:pathLst>
            </a:custGeom>
            <a:noFill/>
            <a:ln w="25400" cap="flat">
              <a:solidFill>
                <a:srgbClr val="BFA77E"/>
              </a:solidFill>
              <a:prstDash val="solid"/>
              <a:miter/>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微软雅黑" panose="020B0503020204020204" charset="-122"/>
                <a:ea typeface="微软雅黑" panose="020B0503020204020204" charset="-122"/>
              </a:endParaRPr>
            </a:p>
          </p:txBody>
        </p:sp>
        <p:cxnSp>
          <p:nvCxnSpPr>
            <p:cNvPr id="16" name="直接连接符 15"/>
            <p:cNvCxnSpPr/>
            <p:nvPr>
              <p:custDataLst>
                <p:tags r:id="rId4"/>
              </p:custDataLst>
            </p:nvPr>
          </p:nvCxnSpPr>
          <p:spPr>
            <a:xfrm>
              <a:off x="1680" y="720"/>
              <a:ext cx="15840" cy="0"/>
            </a:xfrm>
            <a:prstGeom prst="line">
              <a:avLst/>
            </a:prstGeom>
            <a:noFill/>
            <a:ln w="25400" cap="flat">
              <a:solidFill>
                <a:srgbClr val="BFA77E"/>
              </a:solidFill>
              <a:prstDash val="solid"/>
              <a:miter/>
            </a:ln>
            <a:extLst>
              <a:ext uri="{909E8E84-426E-40DD-AFC4-6F175D3DCCD1}">
                <a14:hiddenFill xmlns:a14="http://schemas.microsoft.com/office/drawing/2010/main">
                  <a:solidFill>
                    <a:srgbClr val="FFFFFF"/>
                  </a:solidFill>
                </a14:hiddenFill>
              </a:ext>
            </a:extLst>
          </p:spPr>
        </p:cxnSp>
        <p:cxnSp>
          <p:nvCxnSpPr>
            <p:cNvPr id="17" name="直接连接符 16"/>
            <p:cNvCxnSpPr/>
            <p:nvPr>
              <p:custDataLst>
                <p:tags r:id="rId5"/>
              </p:custDataLst>
            </p:nvPr>
          </p:nvCxnSpPr>
          <p:spPr>
            <a:xfrm>
              <a:off x="1680" y="9840"/>
              <a:ext cx="15840" cy="0"/>
            </a:xfrm>
            <a:prstGeom prst="line">
              <a:avLst/>
            </a:prstGeom>
            <a:noFill/>
            <a:ln w="25400" cap="flat">
              <a:solidFill>
                <a:srgbClr val="BFA77E"/>
              </a:solidFill>
              <a:prstDash val="solid"/>
              <a:miter/>
            </a:ln>
            <a:extLst>
              <a:ext uri="{909E8E84-426E-40DD-AFC4-6F175D3DCCD1}">
                <a14:hiddenFill xmlns:a14="http://schemas.microsoft.com/office/drawing/2010/main">
                  <a:solidFill>
                    <a:srgbClr val="FFFFFF"/>
                  </a:solidFill>
                </a14:hiddenFill>
              </a:ext>
            </a:extLst>
          </p:spPr>
        </p:cxnSp>
        <p:cxnSp>
          <p:nvCxnSpPr>
            <p:cNvPr id="18" name="直接连接符 17"/>
            <p:cNvCxnSpPr/>
            <p:nvPr>
              <p:custDataLst>
                <p:tags r:id="rId6"/>
              </p:custDataLst>
            </p:nvPr>
          </p:nvCxnSpPr>
          <p:spPr>
            <a:xfrm>
              <a:off x="720" y="1560"/>
              <a:ext cx="0" cy="7840"/>
            </a:xfrm>
            <a:prstGeom prst="line">
              <a:avLst/>
            </a:prstGeom>
            <a:noFill/>
            <a:ln w="25400" cap="flat">
              <a:solidFill>
                <a:srgbClr val="BFA77E"/>
              </a:solidFill>
              <a:prstDash val="solid"/>
              <a:miter/>
            </a:ln>
            <a:extLst>
              <a:ext uri="{909E8E84-426E-40DD-AFC4-6F175D3DCCD1}">
                <a14:hiddenFill xmlns:a14="http://schemas.microsoft.com/office/drawing/2010/main">
                  <a:solidFill>
                    <a:srgbClr val="FFFFFF"/>
                  </a:solidFill>
                </a14:hiddenFill>
              </a:ext>
            </a:extLst>
          </p:spPr>
        </p:cxnSp>
        <p:sp>
          <p:nvSpPr>
            <p:cNvPr id="19" name="图形 11"/>
            <p:cNvSpPr/>
            <p:nvPr>
              <p:custDataLst>
                <p:tags r:id="rId7"/>
              </p:custDataLst>
            </p:nvPr>
          </p:nvSpPr>
          <p:spPr>
            <a:xfrm rot="5400000">
              <a:off x="17430" y="720"/>
              <a:ext cx="1050" cy="1050"/>
            </a:xfrm>
            <a:custGeom>
              <a:avLst/>
              <a:gdLst>
                <a:gd name="connsiteX0" fmla="*/ 666750 w 666750"/>
                <a:gd name="connsiteY0" fmla="*/ 0 h 666750"/>
                <a:gd name="connsiteX1" fmla="*/ 432435 w 666750"/>
                <a:gd name="connsiteY1" fmla="*/ 0 h 666750"/>
                <a:gd name="connsiteX2" fmla="*/ 182880 w 666750"/>
                <a:gd name="connsiteY2" fmla="*/ 214313 h 666750"/>
                <a:gd name="connsiteX3" fmla="*/ 182880 w 666750"/>
                <a:gd name="connsiteY3" fmla="*/ 214313 h 666750"/>
                <a:gd name="connsiteX4" fmla="*/ 0 w 666750"/>
                <a:gd name="connsiteY4" fmla="*/ 466725 h 666750"/>
                <a:gd name="connsiteX5" fmla="*/ 0 w 666750"/>
                <a:gd name="connsiteY5" fmla="*/ 666750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6750" h="666750">
                  <a:moveTo>
                    <a:pt x="666750" y="0"/>
                  </a:moveTo>
                  <a:lnTo>
                    <a:pt x="432435" y="0"/>
                  </a:lnTo>
                  <a:cubicBezTo>
                    <a:pt x="305753" y="0"/>
                    <a:pt x="200978" y="93345"/>
                    <a:pt x="182880" y="214313"/>
                  </a:cubicBezTo>
                  <a:lnTo>
                    <a:pt x="182880" y="214313"/>
                  </a:lnTo>
                  <a:cubicBezTo>
                    <a:pt x="76200" y="249555"/>
                    <a:pt x="0" y="349568"/>
                    <a:pt x="0" y="466725"/>
                  </a:cubicBezTo>
                  <a:lnTo>
                    <a:pt x="0" y="666750"/>
                  </a:lnTo>
                </a:path>
              </a:pathLst>
            </a:custGeom>
            <a:noFill/>
            <a:ln w="25400" cap="flat">
              <a:solidFill>
                <a:srgbClr val="BFA77E"/>
              </a:solidFill>
              <a:prstDash val="solid"/>
              <a:miter/>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微软雅黑" panose="020B0503020204020204" charset="-122"/>
                <a:ea typeface="微软雅黑" panose="020B0503020204020204" charset="-122"/>
              </a:endParaRPr>
            </a:p>
          </p:txBody>
        </p:sp>
        <p:sp>
          <p:nvSpPr>
            <p:cNvPr id="20" name="图形 11"/>
            <p:cNvSpPr/>
            <p:nvPr>
              <p:custDataLst>
                <p:tags r:id="rId8"/>
              </p:custDataLst>
            </p:nvPr>
          </p:nvSpPr>
          <p:spPr>
            <a:xfrm rot="10800000">
              <a:off x="17430" y="9030"/>
              <a:ext cx="1050" cy="1050"/>
            </a:xfrm>
            <a:custGeom>
              <a:avLst/>
              <a:gdLst>
                <a:gd name="connsiteX0" fmla="*/ 666750 w 666750"/>
                <a:gd name="connsiteY0" fmla="*/ 0 h 666750"/>
                <a:gd name="connsiteX1" fmla="*/ 432435 w 666750"/>
                <a:gd name="connsiteY1" fmla="*/ 0 h 666750"/>
                <a:gd name="connsiteX2" fmla="*/ 182880 w 666750"/>
                <a:gd name="connsiteY2" fmla="*/ 214313 h 666750"/>
                <a:gd name="connsiteX3" fmla="*/ 182880 w 666750"/>
                <a:gd name="connsiteY3" fmla="*/ 214313 h 666750"/>
                <a:gd name="connsiteX4" fmla="*/ 0 w 666750"/>
                <a:gd name="connsiteY4" fmla="*/ 466725 h 666750"/>
                <a:gd name="connsiteX5" fmla="*/ 0 w 666750"/>
                <a:gd name="connsiteY5" fmla="*/ 666750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6750" h="666750">
                  <a:moveTo>
                    <a:pt x="666750" y="0"/>
                  </a:moveTo>
                  <a:lnTo>
                    <a:pt x="432435" y="0"/>
                  </a:lnTo>
                  <a:cubicBezTo>
                    <a:pt x="305753" y="0"/>
                    <a:pt x="200978" y="93345"/>
                    <a:pt x="182880" y="214313"/>
                  </a:cubicBezTo>
                  <a:lnTo>
                    <a:pt x="182880" y="214313"/>
                  </a:lnTo>
                  <a:cubicBezTo>
                    <a:pt x="76200" y="249555"/>
                    <a:pt x="0" y="349568"/>
                    <a:pt x="0" y="466725"/>
                  </a:cubicBezTo>
                  <a:lnTo>
                    <a:pt x="0" y="666750"/>
                  </a:lnTo>
                </a:path>
              </a:pathLst>
            </a:custGeom>
            <a:noFill/>
            <a:ln w="25400" cap="flat">
              <a:solidFill>
                <a:srgbClr val="BFA77E"/>
              </a:solidFill>
              <a:prstDash val="solid"/>
              <a:miter/>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微软雅黑" panose="020B0503020204020204" charset="-122"/>
                <a:ea typeface="微软雅黑" panose="020B0503020204020204" charset="-122"/>
              </a:endParaRPr>
            </a:p>
          </p:txBody>
        </p:sp>
        <p:cxnSp>
          <p:nvCxnSpPr>
            <p:cNvPr id="21" name="直接连接符 20"/>
            <p:cNvCxnSpPr/>
            <p:nvPr>
              <p:custDataLst>
                <p:tags r:id="rId9"/>
              </p:custDataLst>
            </p:nvPr>
          </p:nvCxnSpPr>
          <p:spPr>
            <a:xfrm>
              <a:off x="18480" y="1560"/>
              <a:ext cx="0" cy="7840"/>
            </a:xfrm>
            <a:prstGeom prst="line">
              <a:avLst/>
            </a:prstGeom>
            <a:noFill/>
            <a:ln w="25400" cap="flat">
              <a:solidFill>
                <a:srgbClr val="BFA77E"/>
              </a:solidFill>
              <a:prstDash val="solid"/>
              <a:miter/>
            </a:ln>
            <a:extLst>
              <a:ext uri="{909E8E84-426E-40DD-AFC4-6F175D3DCCD1}">
                <a14:hiddenFill xmlns:a14="http://schemas.microsoft.com/office/drawing/2010/main">
                  <a:solidFill>
                    <a:srgbClr val="FFFFFF"/>
                  </a:solidFill>
                </a14:hiddenFill>
              </a:ext>
            </a:extLst>
          </p:spPr>
        </p:cxnSp>
        <p:sp>
          <p:nvSpPr>
            <p:cNvPr id="22" name="图形 11"/>
            <p:cNvSpPr/>
            <p:nvPr>
              <p:custDataLst>
                <p:tags r:id="rId10"/>
              </p:custDataLst>
            </p:nvPr>
          </p:nvSpPr>
          <p:spPr>
            <a:xfrm>
              <a:off x="960" y="960"/>
              <a:ext cx="840" cy="840"/>
            </a:xfrm>
            <a:custGeom>
              <a:avLst/>
              <a:gdLst>
                <a:gd name="connsiteX0" fmla="*/ 666750 w 666750"/>
                <a:gd name="connsiteY0" fmla="*/ 0 h 666750"/>
                <a:gd name="connsiteX1" fmla="*/ 432435 w 666750"/>
                <a:gd name="connsiteY1" fmla="*/ 0 h 666750"/>
                <a:gd name="connsiteX2" fmla="*/ 182880 w 666750"/>
                <a:gd name="connsiteY2" fmla="*/ 214313 h 666750"/>
                <a:gd name="connsiteX3" fmla="*/ 182880 w 666750"/>
                <a:gd name="connsiteY3" fmla="*/ 214313 h 666750"/>
                <a:gd name="connsiteX4" fmla="*/ 0 w 666750"/>
                <a:gd name="connsiteY4" fmla="*/ 466725 h 666750"/>
                <a:gd name="connsiteX5" fmla="*/ 0 w 666750"/>
                <a:gd name="connsiteY5" fmla="*/ 666750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6750" h="666750">
                  <a:moveTo>
                    <a:pt x="666750" y="0"/>
                  </a:moveTo>
                  <a:lnTo>
                    <a:pt x="432435" y="0"/>
                  </a:lnTo>
                  <a:cubicBezTo>
                    <a:pt x="305753" y="0"/>
                    <a:pt x="200978" y="93345"/>
                    <a:pt x="182880" y="214313"/>
                  </a:cubicBezTo>
                  <a:lnTo>
                    <a:pt x="182880" y="214313"/>
                  </a:lnTo>
                  <a:cubicBezTo>
                    <a:pt x="76200" y="249555"/>
                    <a:pt x="0" y="349568"/>
                    <a:pt x="0" y="466725"/>
                  </a:cubicBezTo>
                  <a:lnTo>
                    <a:pt x="0" y="666750"/>
                  </a:lnTo>
                </a:path>
              </a:pathLst>
            </a:custGeom>
            <a:noFill/>
            <a:ln w="25400" cap="flat">
              <a:solidFill>
                <a:srgbClr val="BFA77E"/>
              </a:solidFill>
              <a:prstDash val="solid"/>
              <a:miter/>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微软雅黑" panose="020B0503020204020204" charset="-122"/>
                <a:ea typeface="微软雅黑" panose="020B0503020204020204" charset="-122"/>
              </a:endParaRPr>
            </a:p>
          </p:txBody>
        </p:sp>
        <p:sp>
          <p:nvSpPr>
            <p:cNvPr id="27" name="图形 11"/>
            <p:cNvSpPr/>
            <p:nvPr>
              <p:custDataLst>
                <p:tags r:id="rId11"/>
              </p:custDataLst>
            </p:nvPr>
          </p:nvSpPr>
          <p:spPr>
            <a:xfrm rot="16200000">
              <a:off x="960" y="9000"/>
              <a:ext cx="840" cy="840"/>
            </a:xfrm>
            <a:custGeom>
              <a:avLst/>
              <a:gdLst>
                <a:gd name="connsiteX0" fmla="*/ 666750 w 666750"/>
                <a:gd name="connsiteY0" fmla="*/ 0 h 666750"/>
                <a:gd name="connsiteX1" fmla="*/ 432435 w 666750"/>
                <a:gd name="connsiteY1" fmla="*/ 0 h 666750"/>
                <a:gd name="connsiteX2" fmla="*/ 182880 w 666750"/>
                <a:gd name="connsiteY2" fmla="*/ 214313 h 666750"/>
                <a:gd name="connsiteX3" fmla="*/ 182880 w 666750"/>
                <a:gd name="connsiteY3" fmla="*/ 214313 h 666750"/>
                <a:gd name="connsiteX4" fmla="*/ 0 w 666750"/>
                <a:gd name="connsiteY4" fmla="*/ 466725 h 666750"/>
                <a:gd name="connsiteX5" fmla="*/ 0 w 666750"/>
                <a:gd name="connsiteY5" fmla="*/ 666750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6750" h="666750">
                  <a:moveTo>
                    <a:pt x="666750" y="0"/>
                  </a:moveTo>
                  <a:lnTo>
                    <a:pt x="432435" y="0"/>
                  </a:lnTo>
                  <a:cubicBezTo>
                    <a:pt x="305753" y="0"/>
                    <a:pt x="200978" y="93345"/>
                    <a:pt x="182880" y="214313"/>
                  </a:cubicBezTo>
                  <a:lnTo>
                    <a:pt x="182880" y="214313"/>
                  </a:lnTo>
                  <a:cubicBezTo>
                    <a:pt x="76200" y="249555"/>
                    <a:pt x="0" y="349568"/>
                    <a:pt x="0" y="466725"/>
                  </a:cubicBezTo>
                  <a:lnTo>
                    <a:pt x="0" y="666750"/>
                  </a:lnTo>
                </a:path>
              </a:pathLst>
            </a:custGeom>
            <a:noFill/>
            <a:ln w="25400" cap="flat">
              <a:solidFill>
                <a:srgbClr val="BFA77E"/>
              </a:solidFill>
              <a:prstDash val="solid"/>
              <a:miter/>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微软雅黑" panose="020B0503020204020204" charset="-122"/>
                <a:ea typeface="微软雅黑" panose="020B0503020204020204" charset="-122"/>
              </a:endParaRPr>
            </a:p>
          </p:txBody>
        </p:sp>
        <p:cxnSp>
          <p:nvCxnSpPr>
            <p:cNvPr id="28" name="直接连接符 27"/>
            <p:cNvCxnSpPr/>
            <p:nvPr>
              <p:custDataLst>
                <p:tags r:id="rId12"/>
              </p:custDataLst>
            </p:nvPr>
          </p:nvCxnSpPr>
          <p:spPr>
            <a:xfrm>
              <a:off x="1680" y="960"/>
              <a:ext cx="15840" cy="0"/>
            </a:xfrm>
            <a:prstGeom prst="line">
              <a:avLst/>
            </a:prstGeom>
            <a:noFill/>
            <a:ln w="25400" cap="flat">
              <a:solidFill>
                <a:srgbClr val="BFA77E"/>
              </a:solidFill>
              <a:prstDash val="solid"/>
              <a:miter/>
            </a:ln>
            <a:extLst>
              <a:ext uri="{909E8E84-426E-40DD-AFC4-6F175D3DCCD1}">
                <a14:hiddenFill xmlns:a14="http://schemas.microsoft.com/office/drawing/2010/main">
                  <a:solidFill>
                    <a:srgbClr val="FFFFFF"/>
                  </a:solidFill>
                </a14:hiddenFill>
              </a:ext>
            </a:extLst>
          </p:spPr>
        </p:cxnSp>
        <p:cxnSp>
          <p:nvCxnSpPr>
            <p:cNvPr id="29" name="直接连接符 28"/>
            <p:cNvCxnSpPr/>
            <p:nvPr>
              <p:custDataLst>
                <p:tags r:id="rId13"/>
              </p:custDataLst>
            </p:nvPr>
          </p:nvCxnSpPr>
          <p:spPr>
            <a:xfrm>
              <a:off x="1680" y="10080"/>
              <a:ext cx="15840" cy="0"/>
            </a:xfrm>
            <a:prstGeom prst="line">
              <a:avLst/>
            </a:prstGeom>
            <a:noFill/>
            <a:ln w="25400" cap="flat">
              <a:solidFill>
                <a:srgbClr val="BFA77E"/>
              </a:solidFill>
              <a:prstDash val="solid"/>
              <a:miter/>
            </a:ln>
            <a:extLst>
              <a:ext uri="{909E8E84-426E-40DD-AFC4-6F175D3DCCD1}">
                <a14:hiddenFill xmlns:a14="http://schemas.microsoft.com/office/drawing/2010/main">
                  <a:solidFill>
                    <a:srgbClr val="FFFFFF"/>
                  </a:solidFill>
                </a14:hiddenFill>
              </a:ext>
            </a:extLst>
          </p:spPr>
        </p:cxnSp>
        <p:cxnSp>
          <p:nvCxnSpPr>
            <p:cNvPr id="30" name="直接连接符 29"/>
            <p:cNvCxnSpPr/>
            <p:nvPr>
              <p:custDataLst>
                <p:tags r:id="rId14"/>
              </p:custDataLst>
            </p:nvPr>
          </p:nvCxnSpPr>
          <p:spPr>
            <a:xfrm>
              <a:off x="960" y="1784"/>
              <a:ext cx="0" cy="7440"/>
            </a:xfrm>
            <a:prstGeom prst="line">
              <a:avLst/>
            </a:prstGeom>
            <a:noFill/>
            <a:ln w="25400" cap="flat">
              <a:solidFill>
                <a:srgbClr val="BFA77E"/>
              </a:solidFill>
              <a:prstDash val="solid"/>
              <a:miter/>
            </a:ln>
            <a:extLst>
              <a:ext uri="{909E8E84-426E-40DD-AFC4-6F175D3DCCD1}">
                <a14:hiddenFill xmlns:a14="http://schemas.microsoft.com/office/drawing/2010/main">
                  <a:solidFill>
                    <a:srgbClr val="FFFFFF"/>
                  </a:solidFill>
                </a14:hiddenFill>
              </a:ext>
            </a:extLst>
          </p:spPr>
        </p:cxnSp>
        <p:sp>
          <p:nvSpPr>
            <p:cNvPr id="31" name="图形 11"/>
            <p:cNvSpPr/>
            <p:nvPr>
              <p:custDataLst>
                <p:tags r:id="rId15"/>
              </p:custDataLst>
            </p:nvPr>
          </p:nvSpPr>
          <p:spPr>
            <a:xfrm rot="5400000">
              <a:off x="17400" y="960"/>
              <a:ext cx="840" cy="840"/>
            </a:xfrm>
            <a:custGeom>
              <a:avLst/>
              <a:gdLst>
                <a:gd name="connsiteX0" fmla="*/ 666750 w 666750"/>
                <a:gd name="connsiteY0" fmla="*/ 0 h 666750"/>
                <a:gd name="connsiteX1" fmla="*/ 432435 w 666750"/>
                <a:gd name="connsiteY1" fmla="*/ 0 h 666750"/>
                <a:gd name="connsiteX2" fmla="*/ 182880 w 666750"/>
                <a:gd name="connsiteY2" fmla="*/ 214313 h 666750"/>
                <a:gd name="connsiteX3" fmla="*/ 182880 w 666750"/>
                <a:gd name="connsiteY3" fmla="*/ 214313 h 666750"/>
                <a:gd name="connsiteX4" fmla="*/ 0 w 666750"/>
                <a:gd name="connsiteY4" fmla="*/ 466725 h 666750"/>
                <a:gd name="connsiteX5" fmla="*/ 0 w 666750"/>
                <a:gd name="connsiteY5" fmla="*/ 666750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6750" h="666750">
                  <a:moveTo>
                    <a:pt x="666750" y="0"/>
                  </a:moveTo>
                  <a:lnTo>
                    <a:pt x="432435" y="0"/>
                  </a:lnTo>
                  <a:cubicBezTo>
                    <a:pt x="305753" y="0"/>
                    <a:pt x="200978" y="93345"/>
                    <a:pt x="182880" y="214313"/>
                  </a:cubicBezTo>
                  <a:lnTo>
                    <a:pt x="182880" y="214313"/>
                  </a:lnTo>
                  <a:cubicBezTo>
                    <a:pt x="76200" y="249555"/>
                    <a:pt x="0" y="349568"/>
                    <a:pt x="0" y="466725"/>
                  </a:cubicBezTo>
                  <a:lnTo>
                    <a:pt x="0" y="666750"/>
                  </a:lnTo>
                </a:path>
              </a:pathLst>
            </a:custGeom>
            <a:noFill/>
            <a:ln w="25400" cap="flat">
              <a:solidFill>
                <a:srgbClr val="BFA77E"/>
              </a:solidFill>
              <a:prstDash val="solid"/>
              <a:miter/>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微软雅黑" panose="020B0503020204020204" charset="-122"/>
                <a:ea typeface="微软雅黑" panose="020B0503020204020204" charset="-122"/>
              </a:endParaRPr>
            </a:p>
          </p:txBody>
        </p:sp>
        <p:sp>
          <p:nvSpPr>
            <p:cNvPr id="32" name="图形 11"/>
            <p:cNvSpPr/>
            <p:nvPr>
              <p:custDataLst>
                <p:tags r:id="rId16"/>
              </p:custDataLst>
            </p:nvPr>
          </p:nvSpPr>
          <p:spPr>
            <a:xfrm rot="10800000">
              <a:off x="17400" y="9000"/>
              <a:ext cx="840" cy="840"/>
            </a:xfrm>
            <a:custGeom>
              <a:avLst/>
              <a:gdLst>
                <a:gd name="connsiteX0" fmla="*/ 666750 w 666750"/>
                <a:gd name="connsiteY0" fmla="*/ 0 h 666750"/>
                <a:gd name="connsiteX1" fmla="*/ 432435 w 666750"/>
                <a:gd name="connsiteY1" fmla="*/ 0 h 666750"/>
                <a:gd name="connsiteX2" fmla="*/ 182880 w 666750"/>
                <a:gd name="connsiteY2" fmla="*/ 214313 h 666750"/>
                <a:gd name="connsiteX3" fmla="*/ 182880 w 666750"/>
                <a:gd name="connsiteY3" fmla="*/ 214313 h 666750"/>
                <a:gd name="connsiteX4" fmla="*/ 0 w 666750"/>
                <a:gd name="connsiteY4" fmla="*/ 466725 h 666750"/>
                <a:gd name="connsiteX5" fmla="*/ 0 w 666750"/>
                <a:gd name="connsiteY5" fmla="*/ 666750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6750" h="666750">
                  <a:moveTo>
                    <a:pt x="666750" y="0"/>
                  </a:moveTo>
                  <a:lnTo>
                    <a:pt x="432435" y="0"/>
                  </a:lnTo>
                  <a:cubicBezTo>
                    <a:pt x="305753" y="0"/>
                    <a:pt x="200978" y="93345"/>
                    <a:pt x="182880" y="214313"/>
                  </a:cubicBezTo>
                  <a:lnTo>
                    <a:pt x="182880" y="214313"/>
                  </a:lnTo>
                  <a:cubicBezTo>
                    <a:pt x="76200" y="249555"/>
                    <a:pt x="0" y="349568"/>
                    <a:pt x="0" y="466725"/>
                  </a:cubicBezTo>
                  <a:lnTo>
                    <a:pt x="0" y="666750"/>
                  </a:lnTo>
                </a:path>
              </a:pathLst>
            </a:custGeom>
            <a:noFill/>
            <a:ln w="25400" cap="flat">
              <a:solidFill>
                <a:srgbClr val="BFA77E"/>
              </a:solidFill>
              <a:prstDash val="solid"/>
              <a:miter/>
            </a:ln>
            <a:extLst>
              <a:ext uri="{909E8E84-426E-40DD-AFC4-6F175D3DCCD1}">
                <a14:hiddenFill xmlns:a14="http://schemas.microsoft.com/office/drawing/2010/main">
                  <a:solidFill>
                    <a:srgbClr val="FFFFFF"/>
                  </a:solidFill>
                </a14:hiddenFill>
              </a:ext>
            </a:ex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dk1"/>
                </a:solidFill>
                <a:latin typeface="微软雅黑" panose="020B0503020204020204" charset="-122"/>
                <a:ea typeface="微软雅黑" panose="020B0503020204020204" charset="-122"/>
              </a:endParaRPr>
            </a:p>
          </p:txBody>
        </p:sp>
        <p:cxnSp>
          <p:nvCxnSpPr>
            <p:cNvPr id="33" name="直接连接符 32"/>
            <p:cNvCxnSpPr/>
            <p:nvPr>
              <p:custDataLst>
                <p:tags r:id="rId17"/>
              </p:custDataLst>
            </p:nvPr>
          </p:nvCxnSpPr>
          <p:spPr>
            <a:xfrm>
              <a:off x="18240" y="1680"/>
              <a:ext cx="0" cy="7440"/>
            </a:xfrm>
            <a:prstGeom prst="line">
              <a:avLst/>
            </a:prstGeom>
            <a:noFill/>
            <a:ln w="25400" cap="flat">
              <a:solidFill>
                <a:srgbClr val="BFA77E"/>
              </a:solidFill>
              <a:prstDash val="solid"/>
              <a:miter/>
            </a:ln>
            <a:extLst>
              <a:ext uri="{909E8E84-426E-40DD-AFC4-6F175D3DCCD1}">
                <a14:hiddenFill xmlns:a14="http://schemas.microsoft.com/office/drawing/2010/main">
                  <a:solidFill>
                    <a:srgbClr val="FFFFFF"/>
                  </a:solidFill>
                </a14:hiddenFill>
              </a:ext>
            </a:extLst>
          </p:spPr>
        </p:cxnSp>
      </p:grpSp>
      <p:sp>
        <p:nvSpPr>
          <p:cNvPr id="142" name="Title 6"/>
          <p:cNvSpPr txBox="1"/>
          <p:nvPr>
            <p:custDataLst>
              <p:tags r:id="rId18"/>
            </p:custDataLst>
          </p:nvPr>
        </p:nvSpPr>
        <p:spPr>
          <a:xfrm>
            <a:off x="4060689" y="1953325"/>
            <a:ext cx="4253230" cy="565150"/>
          </a:xfrm>
          <a:prstGeom prst="rect">
            <a:avLst/>
          </a:prstGeom>
          <a:noFill/>
          <a:ln w="3175">
            <a:noFill/>
            <a:prstDash val="dash"/>
          </a:ln>
        </p:spPr>
        <p:txBody>
          <a:bodyPr wrap="square" lIns="72000" tIns="36000" rIns="72000" bIns="36000" anchor="t" anchorCtr="0">
            <a:normAutofit fontScale="97500" lnSpcReduction="20000"/>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marR="0" lvl="0" indent="0" algn="l" defTabSz="913765" rtl="0" eaLnBrk="1" fontAlgn="auto" latinLnBrk="0" hangingPunct="1">
              <a:lnSpc>
                <a:spcPct val="100000"/>
              </a:lnSpc>
              <a:spcBef>
                <a:spcPct val="0"/>
              </a:spcBef>
              <a:spcAft>
                <a:spcPts val="800"/>
              </a:spcAft>
              <a:buClrTx/>
              <a:buSzTx/>
              <a:buFontTx/>
              <a:buNone/>
            </a:pPr>
            <a:r>
              <a:rPr kumimoji="0" lang="zh-CN" altLang="en-US" sz="3200" b="1" i="0" spc="300" baseline="0" noProof="0" dirty="0">
                <a:ln w="3175">
                  <a:noFill/>
                  <a:prstDash val="dash"/>
                </a:ln>
                <a:solidFill>
                  <a:schemeClr val="dk1">
                    <a:lumMod val="75000"/>
                    <a:lumOff val="25000"/>
                  </a:schemeClr>
                </a:solidFill>
                <a:effectLst/>
                <a:uLnTx/>
                <a:uFillTx/>
                <a:latin typeface="微软雅黑" panose="020B0503020204020204" charset="-122"/>
                <a:ea typeface="微软雅黑" panose="020B0503020204020204" charset="-122"/>
                <a:cs typeface="微软雅黑" panose="020B0503020204020204" charset="-122"/>
              </a:rPr>
              <a:t>常用的文献信息分类</a:t>
            </a:r>
            <a:endParaRPr kumimoji="0" lang="zh-CN" altLang="en-US" sz="3200" b="1" i="0" spc="300" baseline="0" noProof="0" dirty="0">
              <a:ln w="3175">
                <a:noFill/>
                <a:prstDash val="dash"/>
              </a:ln>
              <a:solidFill>
                <a:schemeClr val="dk1">
                  <a:lumMod val="75000"/>
                  <a:lumOff val="25000"/>
                </a:schemeClr>
              </a:solidFill>
              <a:effectLst/>
              <a:uLnTx/>
              <a:uFillTx/>
              <a:latin typeface="微软雅黑" panose="020B0503020204020204" charset="-122"/>
              <a:ea typeface="微软雅黑" panose="020B0503020204020204" charset="-122"/>
              <a:cs typeface="微软雅黑" panose="020B0503020204020204" charset="-122"/>
            </a:endParaRPr>
          </a:p>
        </p:txBody>
      </p:sp>
      <p:sp>
        <p:nvSpPr>
          <p:cNvPr id="40" name="椭圆 39"/>
          <p:cNvSpPr/>
          <p:nvPr/>
        </p:nvSpPr>
        <p:spPr>
          <a:xfrm>
            <a:off x="2012476" y="2944343"/>
            <a:ext cx="853716" cy="853716"/>
          </a:xfrm>
          <a:prstGeom prst="ellipse">
            <a:avLst/>
          </a:prstGeom>
          <a:solidFill>
            <a:schemeClr val="accent1">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2141816" y="3899621"/>
            <a:ext cx="595035" cy="584775"/>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lang="zh-CN" altLang="en-US" sz="1600" b="1" dirty="0">
                <a:solidFill>
                  <a:schemeClr val="accent3"/>
                </a:solidFill>
                <a:latin typeface="微软雅黑" panose="020B0503020204020204" charset="-122"/>
                <a:ea typeface="微软雅黑" panose="020B0503020204020204" charset="-122"/>
                <a:sym typeface="+mn-lt"/>
              </a:rPr>
              <a:t>图书</a:t>
            </a:r>
            <a:endParaRPr lang="en-US" altLang="zh-CN" sz="1600" b="1" dirty="0">
              <a:solidFill>
                <a:schemeClr val="accent3"/>
              </a:solidFill>
              <a:latin typeface="微软雅黑" panose="020B0503020204020204" charset="-122"/>
              <a:ea typeface="微软雅黑" panose="020B0503020204020204" charset="-122"/>
              <a:sym typeface="+mn-lt"/>
            </a:endParaRPr>
          </a:p>
          <a:p>
            <a:pPr marL="0" marR="0" lvl="0" indent="0" algn="ctr" defTabSz="685800" rtl="0" eaLnBrk="1" fontAlgn="auto" latinLnBrk="0" hangingPunct="1">
              <a:lnSpc>
                <a:spcPct val="100000"/>
              </a:lnSpc>
              <a:spcBef>
                <a:spcPts val="0"/>
              </a:spcBef>
              <a:spcAft>
                <a:spcPts val="0"/>
              </a:spcAft>
              <a:buClrTx/>
              <a:buSzTx/>
              <a:buFontTx/>
              <a:buNone/>
              <a:defRPr/>
            </a:pPr>
            <a:r>
              <a:rPr lang="en-US" altLang="zh-CN" sz="1600" b="1" dirty="0">
                <a:solidFill>
                  <a:schemeClr val="accent3"/>
                </a:solidFill>
                <a:latin typeface="微软雅黑" panose="020B0503020204020204" charset="-122"/>
                <a:ea typeface="微软雅黑" panose="020B0503020204020204" charset="-122"/>
                <a:sym typeface="+mn-lt"/>
              </a:rPr>
              <a:t>[M]</a:t>
            </a:r>
            <a:endParaRPr kumimoji="0" lang="zh-CN" altLang="en-US" sz="1600" b="1" i="0" u="none" strike="noStrike" kern="1200" cap="none" spc="0" normalizeH="0" baseline="0" noProof="0" dirty="0">
              <a:ln>
                <a:noFill/>
              </a:ln>
              <a:solidFill>
                <a:schemeClr val="accent3"/>
              </a:solidFill>
              <a:effectLst/>
              <a:uLnTx/>
              <a:uFillTx/>
              <a:latin typeface="微软雅黑" panose="020B0503020204020204" charset="-122"/>
              <a:ea typeface="微软雅黑" panose="020B0503020204020204" charset="-122"/>
              <a:cs typeface="+mn-cs"/>
              <a:sym typeface="+mn-lt"/>
            </a:endParaRPr>
          </a:p>
        </p:txBody>
      </p:sp>
      <p:sp>
        <p:nvSpPr>
          <p:cNvPr id="42" name="椭圆 41"/>
          <p:cNvSpPr/>
          <p:nvPr/>
        </p:nvSpPr>
        <p:spPr>
          <a:xfrm>
            <a:off x="3437656" y="2944343"/>
            <a:ext cx="853716" cy="85371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3539085" y="3899621"/>
            <a:ext cx="595035" cy="584775"/>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accent3"/>
                </a:solidFill>
                <a:effectLst/>
                <a:uLnTx/>
                <a:uFillTx/>
                <a:latin typeface="微软雅黑" panose="020B0503020204020204" charset="-122"/>
                <a:ea typeface="微软雅黑" panose="020B0503020204020204" charset="-122"/>
                <a:cs typeface="+mn-cs"/>
                <a:sym typeface="+mn-lt"/>
              </a:rPr>
              <a:t>期刊</a:t>
            </a:r>
            <a:endParaRPr kumimoji="0" lang="en-US" altLang="zh-CN" sz="1600" b="1" i="0" u="none" strike="noStrike" kern="1200" cap="none" spc="0" normalizeH="0" baseline="0" noProof="0" dirty="0">
              <a:ln>
                <a:noFill/>
              </a:ln>
              <a:solidFill>
                <a:schemeClr val="accent3"/>
              </a:solidFill>
              <a:effectLst/>
              <a:uLnTx/>
              <a:uFillTx/>
              <a:latin typeface="微软雅黑" panose="020B0503020204020204" charset="-122"/>
              <a:ea typeface="微软雅黑" panose="020B0503020204020204" charset="-122"/>
              <a:cs typeface="+mn-cs"/>
              <a:sym typeface="+mn-lt"/>
            </a:endParaRPr>
          </a:p>
          <a:p>
            <a:pPr marL="0" marR="0" lvl="0" indent="0" algn="ctr" defTabSz="685800" rtl="0" eaLnBrk="1" fontAlgn="auto" latinLnBrk="0" hangingPunct="1">
              <a:lnSpc>
                <a:spcPct val="100000"/>
              </a:lnSpc>
              <a:spcBef>
                <a:spcPts val="0"/>
              </a:spcBef>
              <a:spcAft>
                <a:spcPts val="0"/>
              </a:spcAft>
              <a:buClrTx/>
              <a:buSzTx/>
              <a:buFontTx/>
              <a:buNone/>
              <a:defRPr/>
            </a:pPr>
            <a:r>
              <a:rPr lang="en-US" altLang="zh-CN" sz="1600" b="1" dirty="0">
                <a:solidFill>
                  <a:schemeClr val="accent3"/>
                </a:solidFill>
                <a:latin typeface="微软雅黑" panose="020B0503020204020204" charset="-122"/>
                <a:ea typeface="微软雅黑" panose="020B0503020204020204" charset="-122"/>
                <a:sym typeface="+mn-lt"/>
              </a:rPr>
              <a:t>[J]</a:t>
            </a:r>
            <a:endParaRPr kumimoji="0" lang="zh-CN" altLang="en-US" sz="1600" b="1" i="0" u="none" strike="noStrike" kern="1200" cap="none" spc="0" normalizeH="0" baseline="0" noProof="0" dirty="0">
              <a:ln>
                <a:noFill/>
              </a:ln>
              <a:solidFill>
                <a:schemeClr val="accent3"/>
              </a:solidFill>
              <a:effectLst/>
              <a:uLnTx/>
              <a:uFillTx/>
              <a:latin typeface="微软雅黑" panose="020B0503020204020204" charset="-122"/>
              <a:ea typeface="微软雅黑" panose="020B0503020204020204" charset="-122"/>
              <a:cs typeface="+mn-cs"/>
              <a:sym typeface="+mn-lt"/>
            </a:endParaRPr>
          </a:p>
        </p:txBody>
      </p:sp>
      <p:sp>
        <p:nvSpPr>
          <p:cNvPr id="44" name="矩形 43"/>
          <p:cNvSpPr/>
          <p:nvPr/>
        </p:nvSpPr>
        <p:spPr>
          <a:xfrm>
            <a:off x="4936354" y="3899621"/>
            <a:ext cx="595035" cy="584775"/>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accent3"/>
                </a:solidFill>
                <a:effectLst/>
                <a:uLnTx/>
                <a:uFillTx/>
                <a:latin typeface="微软雅黑" panose="020B0503020204020204" charset="-122"/>
                <a:ea typeface="微软雅黑" panose="020B0503020204020204" charset="-122"/>
                <a:cs typeface="+mn-cs"/>
                <a:sym typeface="+mn-lt"/>
              </a:rPr>
              <a:t>专利</a:t>
            </a:r>
            <a:endParaRPr kumimoji="0" lang="en-US" altLang="zh-CN" sz="1600" b="1" i="0" u="none" strike="noStrike" kern="1200" cap="none" spc="0" normalizeH="0" baseline="0" noProof="0" dirty="0">
              <a:ln>
                <a:noFill/>
              </a:ln>
              <a:solidFill>
                <a:schemeClr val="accent3"/>
              </a:solidFill>
              <a:effectLst/>
              <a:uLnTx/>
              <a:uFillTx/>
              <a:latin typeface="微软雅黑" panose="020B0503020204020204" charset="-122"/>
              <a:ea typeface="微软雅黑" panose="020B0503020204020204" charset="-122"/>
              <a:cs typeface="+mn-cs"/>
              <a:sym typeface="+mn-lt"/>
            </a:endParaRPr>
          </a:p>
          <a:p>
            <a:pPr marL="0" marR="0" lvl="0" indent="0" algn="ctr" defTabSz="685800" rtl="0" eaLnBrk="1" fontAlgn="auto" latinLnBrk="0" hangingPunct="1">
              <a:lnSpc>
                <a:spcPct val="100000"/>
              </a:lnSpc>
              <a:spcBef>
                <a:spcPts val="0"/>
              </a:spcBef>
              <a:spcAft>
                <a:spcPts val="0"/>
              </a:spcAft>
              <a:buClrTx/>
              <a:buSzTx/>
              <a:buFontTx/>
              <a:buNone/>
              <a:defRPr/>
            </a:pPr>
            <a:r>
              <a:rPr lang="en-US" altLang="zh-CN" sz="1600" b="1" dirty="0">
                <a:solidFill>
                  <a:schemeClr val="accent3"/>
                </a:solidFill>
                <a:latin typeface="微软雅黑" panose="020B0503020204020204" charset="-122"/>
                <a:ea typeface="微软雅黑" panose="020B0503020204020204" charset="-122"/>
                <a:sym typeface="+mn-lt"/>
              </a:rPr>
              <a:t>[P]</a:t>
            </a:r>
            <a:endParaRPr kumimoji="0" lang="zh-CN" altLang="en-US" sz="1600" b="1" i="0" u="none" strike="noStrike" kern="1200" cap="none" spc="0" normalizeH="0" baseline="0" noProof="0" dirty="0">
              <a:ln>
                <a:noFill/>
              </a:ln>
              <a:solidFill>
                <a:schemeClr val="accent3"/>
              </a:solidFill>
              <a:effectLst/>
              <a:uLnTx/>
              <a:uFillTx/>
              <a:latin typeface="微软雅黑" panose="020B0503020204020204" charset="-122"/>
              <a:ea typeface="微软雅黑" panose="020B0503020204020204" charset="-122"/>
              <a:cs typeface="+mn-cs"/>
              <a:sym typeface="+mn-lt"/>
            </a:endParaRPr>
          </a:p>
        </p:txBody>
      </p:sp>
      <p:sp>
        <p:nvSpPr>
          <p:cNvPr id="49" name="矩形 48"/>
          <p:cNvSpPr/>
          <p:nvPr/>
        </p:nvSpPr>
        <p:spPr>
          <a:xfrm>
            <a:off x="6187304" y="3933478"/>
            <a:ext cx="1005403" cy="584775"/>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accent3"/>
                </a:solidFill>
                <a:effectLst/>
                <a:uLnTx/>
                <a:uFillTx/>
                <a:latin typeface="微软雅黑" panose="020B0503020204020204" charset="-122"/>
                <a:ea typeface="微软雅黑" panose="020B0503020204020204" charset="-122"/>
                <a:cs typeface="+mn-cs"/>
                <a:sym typeface="+mn-lt"/>
              </a:rPr>
              <a:t>学位论文</a:t>
            </a:r>
            <a:endParaRPr kumimoji="0" lang="en-US" altLang="zh-CN" sz="1600" b="1" i="0" u="none" strike="noStrike" kern="1200" cap="none" spc="0" normalizeH="0" baseline="0" noProof="0" dirty="0">
              <a:ln>
                <a:noFill/>
              </a:ln>
              <a:solidFill>
                <a:schemeClr val="accent3"/>
              </a:solidFill>
              <a:effectLst/>
              <a:uLnTx/>
              <a:uFillTx/>
              <a:latin typeface="微软雅黑" panose="020B0503020204020204" charset="-122"/>
              <a:ea typeface="微软雅黑" panose="020B0503020204020204" charset="-122"/>
              <a:cs typeface="+mn-cs"/>
              <a:sym typeface="+mn-lt"/>
            </a:endParaRPr>
          </a:p>
          <a:p>
            <a:pPr marL="0" marR="0" lvl="0" indent="0" algn="ctr" defTabSz="685800" rtl="0" eaLnBrk="1" fontAlgn="auto" latinLnBrk="0" hangingPunct="1">
              <a:lnSpc>
                <a:spcPct val="100000"/>
              </a:lnSpc>
              <a:spcBef>
                <a:spcPts val="0"/>
              </a:spcBef>
              <a:spcAft>
                <a:spcPts val="0"/>
              </a:spcAft>
              <a:buClrTx/>
              <a:buSzTx/>
              <a:buFontTx/>
              <a:buNone/>
              <a:defRPr/>
            </a:pPr>
            <a:r>
              <a:rPr lang="en-US" altLang="zh-CN" sz="1600" b="1" dirty="0">
                <a:solidFill>
                  <a:schemeClr val="accent3"/>
                </a:solidFill>
                <a:latin typeface="微软雅黑" panose="020B0503020204020204" charset="-122"/>
                <a:ea typeface="微软雅黑" panose="020B0503020204020204" charset="-122"/>
                <a:sym typeface="+mn-lt"/>
              </a:rPr>
              <a:t>[D]</a:t>
            </a:r>
            <a:endParaRPr kumimoji="0" lang="zh-CN" altLang="en-US" sz="1600" b="1" i="0" u="none" strike="noStrike" kern="1200" cap="none" spc="0" normalizeH="0" baseline="0" noProof="0" dirty="0">
              <a:ln>
                <a:noFill/>
              </a:ln>
              <a:solidFill>
                <a:schemeClr val="accent3"/>
              </a:solidFill>
              <a:effectLst/>
              <a:uLnTx/>
              <a:uFillTx/>
              <a:latin typeface="微软雅黑" panose="020B0503020204020204" charset="-122"/>
              <a:ea typeface="微软雅黑" panose="020B0503020204020204" charset="-122"/>
              <a:cs typeface="+mn-cs"/>
              <a:sym typeface="+mn-lt"/>
            </a:endParaRPr>
          </a:p>
        </p:txBody>
      </p:sp>
      <p:pic>
        <p:nvPicPr>
          <p:cNvPr id="51" name="图片 50"/>
          <p:cNvPicPr>
            <a:picLocks noChangeAspect="1"/>
          </p:cNvPicPr>
          <p:nvPr/>
        </p:nvPicPr>
        <p:blipFill>
          <a:blip r:embed="rId19">
            <a:lum bright="70000" contrast="-70000"/>
            <a:extLst>
              <a:ext uri="{28A0092B-C50C-407E-A947-70E740481C1C}">
                <a14:useLocalDpi xmlns:a14="http://schemas.microsoft.com/office/drawing/2010/main" val="0"/>
              </a:ext>
            </a:extLst>
          </a:blip>
          <a:stretch>
            <a:fillRect/>
          </a:stretch>
        </p:blipFill>
        <p:spPr>
          <a:xfrm>
            <a:off x="2238963" y="3165961"/>
            <a:ext cx="410480" cy="410480"/>
          </a:xfrm>
          <a:prstGeom prst="rect">
            <a:avLst/>
          </a:prstGeom>
        </p:spPr>
      </p:pic>
      <p:sp>
        <p:nvSpPr>
          <p:cNvPr id="52" name="椭圆 51"/>
          <p:cNvSpPr/>
          <p:nvPr/>
        </p:nvSpPr>
        <p:spPr>
          <a:xfrm>
            <a:off x="4862836" y="2944343"/>
            <a:ext cx="853716" cy="85371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6288016" y="2944343"/>
            <a:ext cx="853716" cy="853716"/>
          </a:xfrm>
          <a:prstGeom prst="ellipse">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54" name="椭圆 53"/>
          <p:cNvSpPr/>
          <p:nvPr/>
        </p:nvSpPr>
        <p:spPr>
          <a:xfrm>
            <a:off x="7713196" y="2944343"/>
            <a:ext cx="853716" cy="853716"/>
          </a:xfrm>
          <a:prstGeom prst="ellipse">
            <a:avLst/>
          </a:prstGeom>
          <a:solidFill>
            <a:srgbClr val="CACE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9138378" y="2944343"/>
            <a:ext cx="853716" cy="853716"/>
          </a:xfrm>
          <a:prstGeom prst="ellipse">
            <a:avLst/>
          </a:prstGeom>
          <a:solidFill>
            <a:srgbClr val="EFBA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7637354" y="3938376"/>
            <a:ext cx="1005403" cy="584775"/>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lang="zh-CN" altLang="en-US" sz="1600" b="1" dirty="0">
                <a:solidFill>
                  <a:schemeClr val="accent3"/>
                </a:solidFill>
                <a:latin typeface="微软雅黑" panose="020B0503020204020204" charset="-122"/>
                <a:ea typeface="微软雅黑" panose="020B0503020204020204" charset="-122"/>
                <a:sym typeface="+mn-lt"/>
              </a:rPr>
              <a:t>会议文献</a:t>
            </a:r>
            <a:endParaRPr lang="en-US" altLang="zh-CN" sz="1600" b="1" dirty="0">
              <a:solidFill>
                <a:schemeClr val="accent3"/>
              </a:solidFill>
              <a:latin typeface="微软雅黑" panose="020B0503020204020204" charset="-122"/>
              <a:ea typeface="微软雅黑" panose="020B0503020204020204" charset="-122"/>
              <a:sym typeface="+mn-lt"/>
            </a:endParaRPr>
          </a:p>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chemeClr val="accent3"/>
                </a:solidFill>
                <a:effectLst/>
                <a:uLnTx/>
                <a:uFillTx/>
                <a:latin typeface="微软雅黑" panose="020B0503020204020204" charset="-122"/>
                <a:ea typeface="微软雅黑" panose="020B0503020204020204" charset="-122"/>
                <a:cs typeface="+mn-cs"/>
                <a:sym typeface="+mn-lt"/>
              </a:rPr>
              <a:t>[C]</a:t>
            </a:r>
            <a:endParaRPr kumimoji="0" lang="zh-CN" altLang="en-US" sz="1600" b="1" i="0" u="none" strike="noStrike" kern="1200" cap="none" spc="0" normalizeH="0" baseline="0" noProof="0" dirty="0">
              <a:ln>
                <a:noFill/>
              </a:ln>
              <a:solidFill>
                <a:schemeClr val="accent3"/>
              </a:solidFill>
              <a:effectLst/>
              <a:uLnTx/>
              <a:uFillTx/>
              <a:latin typeface="微软雅黑" panose="020B0503020204020204" charset="-122"/>
              <a:ea typeface="微软雅黑" panose="020B0503020204020204" charset="-122"/>
              <a:cs typeface="+mn-cs"/>
              <a:sym typeface="+mn-lt"/>
            </a:endParaRPr>
          </a:p>
        </p:txBody>
      </p:sp>
      <p:sp>
        <p:nvSpPr>
          <p:cNvPr id="57" name="矩形 56"/>
          <p:cNvSpPr/>
          <p:nvPr/>
        </p:nvSpPr>
        <p:spPr>
          <a:xfrm>
            <a:off x="9292589" y="3938376"/>
            <a:ext cx="595035" cy="584775"/>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accent3"/>
                </a:solidFill>
                <a:effectLst/>
                <a:uLnTx/>
                <a:uFillTx/>
                <a:latin typeface="微软雅黑" panose="020B0503020204020204" charset="-122"/>
                <a:ea typeface="微软雅黑" panose="020B0503020204020204" charset="-122"/>
                <a:cs typeface="+mn-cs"/>
                <a:sym typeface="+mn-lt"/>
              </a:rPr>
              <a:t>标准</a:t>
            </a:r>
            <a:endParaRPr kumimoji="0" lang="en-US" altLang="zh-CN" sz="1600" b="1" i="0" u="none" strike="noStrike" kern="1200" cap="none" spc="0" normalizeH="0" baseline="0" noProof="0" dirty="0">
              <a:ln>
                <a:noFill/>
              </a:ln>
              <a:solidFill>
                <a:schemeClr val="accent3"/>
              </a:solidFill>
              <a:effectLst/>
              <a:uLnTx/>
              <a:uFillTx/>
              <a:latin typeface="微软雅黑" panose="020B0503020204020204" charset="-122"/>
              <a:ea typeface="微软雅黑" panose="020B0503020204020204" charset="-122"/>
              <a:cs typeface="+mn-cs"/>
              <a:sym typeface="+mn-lt"/>
            </a:endParaRPr>
          </a:p>
          <a:p>
            <a:pPr marL="0" marR="0" lvl="0" indent="0" algn="ctr" defTabSz="685800" rtl="0" eaLnBrk="1" fontAlgn="auto" latinLnBrk="0" hangingPunct="1">
              <a:lnSpc>
                <a:spcPct val="100000"/>
              </a:lnSpc>
              <a:spcBef>
                <a:spcPts val="0"/>
              </a:spcBef>
              <a:spcAft>
                <a:spcPts val="0"/>
              </a:spcAft>
              <a:buClrTx/>
              <a:buSzTx/>
              <a:buFontTx/>
              <a:buNone/>
              <a:defRPr/>
            </a:pPr>
            <a:r>
              <a:rPr lang="en-US" altLang="zh-CN" sz="1600" b="1" dirty="0">
                <a:solidFill>
                  <a:schemeClr val="accent3"/>
                </a:solidFill>
                <a:latin typeface="微软雅黑" panose="020B0503020204020204" charset="-122"/>
                <a:ea typeface="微软雅黑" panose="020B0503020204020204" charset="-122"/>
                <a:sym typeface="+mn-lt"/>
              </a:rPr>
              <a:t>[S]</a:t>
            </a:r>
            <a:endParaRPr kumimoji="0" lang="zh-CN" altLang="en-US" sz="1600" b="1" i="0" u="none" strike="noStrike" kern="1200" cap="none" spc="0" normalizeH="0" baseline="0" noProof="0" dirty="0">
              <a:ln>
                <a:noFill/>
              </a:ln>
              <a:solidFill>
                <a:schemeClr val="accent3"/>
              </a:solidFill>
              <a:effectLst/>
              <a:uLnTx/>
              <a:uFillTx/>
              <a:latin typeface="微软雅黑" panose="020B0503020204020204" charset="-122"/>
              <a:ea typeface="微软雅黑" panose="020B0503020204020204" charset="-122"/>
              <a:cs typeface="+mn-cs"/>
              <a:sym typeface="+mn-lt"/>
            </a:endParaRPr>
          </a:p>
        </p:txBody>
      </p:sp>
      <p:pic>
        <p:nvPicPr>
          <p:cNvPr id="58" name="图片 57"/>
          <p:cNvPicPr>
            <a:picLocks noChangeAspect="1"/>
          </p:cNvPicPr>
          <p:nvPr/>
        </p:nvPicPr>
        <p:blipFill>
          <a:blip r:embed="rId20">
            <a:lum bright="70000" contrast="-70000"/>
            <a:extLst>
              <a:ext uri="{BEBA8EAE-BF5A-486C-A8C5-ECC9F3942E4B}">
                <a14:imgProps xmlns:a14="http://schemas.microsoft.com/office/drawing/2010/main">
                  <a14:imgLayer r:embed="rId21">
                    <a14:imgEffect>
                      <a14:brightnessContrast bright="-100000" contrast="-100000"/>
                    </a14:imgEffect>
                    <a14:imgEffect>
                      <a14:colorTemperature colorTemp="6280"/>
                    </a14:imgEffect>
                    <a14:imgEffect>
                      <a14:saturation sat="185000"/>
                    </a14:imgEffect>
                    <a14:imgEffect>
                      <a14:sharpenSoften amount="1000"/>
                    </a14:imgEffect>
                  </a14:imgLayer>
                </a14:imgProps>
              </a:ext>
              <a:ext uri="{28A0092B-C50C-407E-A947-70E740481C1C}">
                <a14:useLocalDpi xmlns:a14="http://schemas.microsoft.com/office/drawing/2010/main" val="0"/>
              </a:ext>
            </a:extLst>
          </a:blip>
          <a:stretch>
            <a:fillRect/>
          </a:stretch>
        </p:blipFill>
        <p:spPr>
          <a:xfrm>
            <a:off x="3637276" y="3140449"/>
            <a:ext cx="454475" cy="454475"/>
          </a:xfrm>
          <a:prstGeom prst="rect">
            <a:avLst/>
          </a:prstGeom>
          <a:noFill/>
        </p:spPr>
      </p:pic>
      <p:pic>
        <p:nvPicPr>
          <p:cNvPr id="59" name="图片 58"/>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5057113" y="3120648"/>
            <a:ext cx="474276" cy="474276"/>
          </a:xfrm>
          <a:prstGeom prst="rect">
            <a:avLst/>
          </a:prstGeom>
        </p:spPr>
      </p:pic>
      <p:pic>
        <p:nvPicPr>
          <p:cNvPr id="60" name="图片 59"/>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439332" y="3119386"/>
            <a:ext cx="551083" cy="551083"/>
          </a:xfrm>
          <a:prstGeom prst="rect">
            <a:avLst/>
          </a:prstGeom>
        </p:spPr>
      </p:pic>
      <p:pic>
        <p:nvPicPr>
          <p:cNvPr id="61" name="图片 60"/>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7895887" y="3106591"/>
            <a:ext cx="488333" cy="488333"/>
          </a:xfrm>
          <a:prstGeom prst="rect">
            <a:avLst/>
          </a:prstGeom>
        </p:spPr>
      </p:pic>
      <p:pic>
        <p:nvPicPr>
          <p:cNvPr id="62" name="图片 61"/>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9163247" y="2968068"/>
            <a:ext cx="853717" cy="853717"/>
          </a:xfrm>
          <a:prstGeom prst="rect">
            <a:avLst/>
          </a:prstGeom>
        </p:spPr>
      </p:pic>
    </p:spTree>
    <p:custDataLst>
      <p:tags r:id="rId26"/>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1" name="组合 10"/>
          <p:cNvGrpSpPr/>
          <p:nvPr/>
        </p:nvGrpSpPr>
        <p:grpSpPr>
          <a:xfrm>
            <a:off x="920750" y="2256790"/>
            <a:ext cx="10506710" cy="4207510"/>
            <a:chOff x="1450" y="2058"/>
            <a:chExt cx="16546" cy="6626"/>
          </a:xfrm>
        </p:grpSpPr>
        <p:pic>
          <p:nvPicPr>
            <p:cNvPr id="4" name="图片 3"/>
            <p:cNvPicPr>
              <a:picLocks noChangeAspect="1"/>
            </p:cNvPicPr>
            <p:nvPr/>
          </p:nvPicPr>
          <p:blipFill>
            <a:blip r:embed="rId1"/>
            <a:srcRect r="63626"/>
            <a:stretch>
              <a:fillRect/>
            </a:stretch>
          </p:blipFill>
          <p:spPr>
            <a:xfrm>
              <a:off x="1450" y="2059"/>
              <a:ext cx="5227" cy="4560"/>
            </a:xfrm>
            <a:prstGeom prst="rect">
              <a:avLst/>
            </a:prstGeom>
          </p:spPr>
        </p:pic>
        <p:pic>
          <p:nvPicPr>
            <p:cNvPr id="5" name="图片 4"/>
            <p:cNvPicPr>
              <a:picLocks noChangeAspect="1"/>
            </p:cNvPicPr>
            <p:nvPr/>
          </p:nvPicPr>
          <p:blipFill>
            <a:blip r:embed="rId2"/>
            <a:srcRect r="9491"/>
            <a:stretch>
              <a:fillRect/>
            </a:stretch>
          </p:blipFill>
          <p:spPr>
            <a:xfrm>
              <a:off x="6677" y="2060"/>
              <a:ext cx="5538" cy="3934"/>
            </a:xfrm>
            <a:prstGeom prst="rect">
              <a:avLst/>
            </a:prstGeom>
          </p:spPr>
        </p:pic>
        <p:pic>
          <p:nvPicPr>
            <p:cNvPr id="6" name="图片 5"/>
            <p:cNvPicPr>
              <a:picLocks noChangeAspect="1"/>
            </p:cNvPicPr>
            <p:nvPr/>
          </p:nvPicPr>
          <p:blipFill>
            <a:blip r:embed="rId3"/>
            <a:stretch>
              <a:fillRect/>
            </a:stretch>
          </p:blipFill>
          <p:spPr>
            <a:xfrm>
              <a:off x="12215" y="2058"/>
              <a:ext cx="5781" cy="3830"/>
            </a:xfrm>
            <a:prstGeom prst="rect">
              <a:avLst/>
            </a:prstGeom>
          </p:spPr>
        </p:pic>
        <p:pic>
          <p:nvPicPr>
            <p:cNvPr id="7" name="图片 6"/>
            <p:cNvPicPr>
              <a:picLocks noChangeAspect="1"/>
            </p:cNvPicPr>
            <p:nvPr/>
          </p:nvPicPr>
          <p:blipFill>
            <a:blip r:embed="rId4"/>
            <a:stretch>
              <a:fillRect/>
            </a:stretch>
          </p:blipFill>
          <p:spPr>
            <a:xfrm>
              <a:off x="1450" y="5279"/>
              <a:ext cx="5086" cy="3405"/>
            </a:xfrm>
            <a:prstGeom prst="rect">
              <a:avLst/>
            </a:prstGeom>
          </p:spPr>
        </p:pic>
        <p:pic>
          <p:nvPicPr>
            <p:cNvPr id="10" name="图片 9"/>
            <p:cNvPicPr>
              <a:picLocks noChangeAspect="1"/>
            </p:cNvPicPr>
            <p:nvPr/>
          </p:nvPicPr>
          <p:blipFill>
            <a:blip r:embed="rId5"/>
            <a:stretch>
              <a:fillRect/>
            </a:stretch>
          </p:blipFill>
          <p:spPr>
            <a:xfrm>
              <a:off x="6536" y="5994"/>
              <a:ext cx="6038" cy="2690"/>
            </a:xfrm>
            <a:prstGeom prst="rect">
              <a:avLst/>
            </a:prstGeom>
          </p:spPr>
        </p:pic>
        <p:pic>
          <p:nvPicPr>
            <p:cNvPr id="9" name="图片 8"/>
            <p:cNvPicPr>
              <a:picLocks noChangeAspect="1"/>
            </p:cNvPicPr>
            <p:nvPr/>
          </p:nvPicPr>
          <p:blipFill>
            <a:blip r:embed="rId6"/>
            <a:srcRect r="9740"/>
            <a:stretch>
              <a:fillRect/>
            </a:stretch>
          </p:blipFill>
          <p:spPr>
            <a:xfrm>
              <a:off x="12440" y="5892"/>
              <a:ext cx="5556" cy="2789"/>
            </a:xfrm>
            <a:prstGeom prst="rect">
              <a:avLst/>
            </a:prstGeom>
          </p:spPr>
        </p:pic>
      </p:grpSp>
      <p:sp>
        <p:nvSpPr>
          <p:cNvPr id="12" name="矩形 11"/>
          <p:cNvSpPr/>
          <p:nvPr/>
        </p:nvSpPr>
        <p:spPr>
          <a:xfrm>
            <a:off x="802005" y="2114550"/>
            <a:ext cx="10764520" cy="4527550"/>
          </a:xfrm>
          <a:prstGeom prst="rect">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pic>
        <p:nvPicPr>
          <p:cNvPr id="14" name="图片 13"/>
          <p:cNvPicPr>
            <a:picLocks noChangeAspect="1"/>
          </p:cNvPicPr>
          <p:nvPr/>
        </p:nvPicPr>
        <p:blipFill>
          <a:blip r:embed="rId7"/>
          <a:stretch>
            <a:fillRect/>
          </a:stretch>
        </p:blipFill>
        <p:spPr>
          <a:xfrm>
            <a:off x="802005" y="950595"/>
            <a:ext cx="10764520" cy="1122045"/>
          </a:xfrm>
          <a:prstGeom prst="rect">
            <a:avLst/>
          </a:prstGeom>
        </p:spPr>
      </p:pic>
    </p:spTree>
    <p:custDataLst>
      <p:tags r:id="rId8"/>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 name="文本框 24"/>
          <p:cNvSpPr txBox="1"/>
          <p:nvPr/>
        </p:nvSpPr>
        <p:spPr>
          <a:xfrm>
            <a:off x="1042035" y="2134870"/>
            <a:ext cx="9013825" cy="2553335"/>
          </a:xfrm>
          <a:prstGeom prst="rect">
            <a:avLst/>
          </a:prstGeom>
          <a:noFill/>
        </p:spPr>
        <p:txBody>
          <a:bodyPr wrap="square" rtlCol="0">
            <a:spAutoFit/>
          </a:bodyPr>
          <a:lstStyle/>
          <a:p>
            <a:pPr defTabSz="1557655"/>
            <a:r>
              <a:rPr lang="zh-CN" altLang="en-US" sz="8000" dirty="0">
                <a:solidFill>
                  <a:srgbClr val="004EA1"/>
                </a:solidFill>
                <a:latin typeface="思源黑體 Bold" panose="020B0800000000000000" charset="-120"/>
                <a:ea typeface="思源黑體 Bold" panose="020B0800000000000000" charset="-120"/>
                <a:cs typeface="Times New Roman" panose="02020603050405020304" charset="0"/>
              </a:rPr>
              <a:t>第二部分</a:t>
            </a:r>
            <a:endParaRPr lang="zh-CN" altLang="en-US" sz="8000" dirty="0">
              <a:solidFill>
                <a:srgbClr val="004EA1"/>
              </a:solidFill>
              <a:latin typeface="思源黑體 Bold" panose="020B0800000000000000" charset="-120"/>
              <a:ea typeface="思源黑體 Bold" panose="020B0800000000000000" charset="-120"/>
              <a:cs typeface="Times New Roman" panose="02020603050405020304" charset="0"/>
            </a:endParaRPr>
          </a:p>
          <a:p>
            <a:pPr defTabSz="1557655"/>
            <a:endParaRPr lang="zh-CN" altLang="en-US" sz="8000" dirty="0">
              <a:solidFill>
                <a:srgbClr val="004EA1"/>
              </a:solidFill>
              <a:latin typeface="思源黑體 Bold" panose="020B0800000000000000" charset="-120"/>
              <a:ea typeface="思源黑體 Bold" panose="020B0800000000000000" charset="-120"/>
              <a:cs typeface="Times New Roman" panose="02020603050405020304" charset="0"/>
            </a:endParaRPr>
          </a:p>
        </p:txBody>
      </p:sp>
      <p:sp>
        <p:nvSpPr>
          <p:cNvPr id="26" name="文本框 25"/>
          <p:cNvSpPr txBox="1"/>
          <p:nvPr/>
        </p:nvSpPr>
        <p:spPr>
          <a:xfrm>
            <a:off x="1214967" y="3905251"/>
            <a:ext cx="6278880" cy="706755"/>
          </a:xfrm>
          <a:prstGeom prst="rect">
            <a:avLst/>
          </a:prstGeom>
          <a:noFill/>
        </p:spPr>
        <p:txBody>
          <a:bodyPr wrap="none" rtlCol="0">
            <a:spAutoFit/>
          </a:bodyPr>
          <a:lstStyle/>
          <a:p>
            <a:pPr algn="l" defTabSz="1557655"/>
            <a:r>
              <a:rPr lang="zh-CN" altLang="en-US" sz="4000">
                <a:solidFill>
                  <a:srgbClr val="004EA1"/>
                </a:solidFill>
                <a:latin typeface="思源黑體 Bold" panose="020B0800000000000000" charset="-120"/>
                <a:ea typeface="思源黑體 Bold" panose="020B0800000000000000" charset="-120"/>
                <a:cs typeface="Times New Roman" panose="02020603050405020304" charset="0"/>
              </a:rPr>
              <a:t>文献检索方法与知网节分析</a:t>
            </a:r>
            <a:endParaRPr lang="zh-CN" altLang="en-US" sz="4000">
              <a:solidFill>
                <a:srgbClr val="004EA1"/>
              </a:solidFill>
              <a:latin typeface="思源黑體 Bold" panose="020B0800000000000000" charset="-120"/>
              <a:ea typeface="思源黑體 Bold" panose="020B0800000000000000" charset="-120"/>
              <a:cs typeface="Times New Roman" panose="0202060305040502030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 name="内容占位符 13"/>
          <p:cNvSpPr>
            <a:spLocks noGrp="1"/>
          </p:cNvSpPr>
          <p:nvPr>
            <p:ph idx="10"/>
          </p:nvPr>
        </p:nvSpPr>
        <p:spPr/>
        <p:txBody>
          <a:bodyPr/>
          <a:p>
            <a:r>
              <a:rPr lang="zh-CN" altLang="en-US"/>
              <a:t>文献检索方式</a:t>
            </a:r>
            <a:endParaRPr lang="zh-CN" altLang="en-US"/>
          </a:p>
        </p:txBody>
      </p:sp>
      <p:grpSp>
        <p:nvGrpSpPr>
          <p:cNvPr id="4" name="组合 3"/>
          <p:cNvGrpSpPr/>
          <p:nvPr>
            <p:custDataLst>
              <p:tags r:id="rId1"/>
            </p:custDataLst>
          </p:nvPr>
        </p:nvGrpSpPr>
        <p:grpSpPr>
          <a:xfrm>
            <a:off x="5675948" y="2645728"/>
            <a:ext cx="1935004" cy="1825943"/>
            <a:chOff x="5820077" y="2154607"/>
            <a:chExt cx="2303707" cy="2303707"/>
          </a:xfrm>
        </p:grpSpPr>
        <p:grpSp>
          <p:nvGrpSpPr>
            <p:cNvPr id="5" name="组合 4"/>
            <p:cNvGrpSpPr/>
            <p:nvPr/>
          </p:nvGrpSpPr>
          <p:grpSpPr>
            <a:xfrm>
              <a:off x="5820077" y="2154607"/>
              <a:ext cx="2303707" cy="2303707"/>
              <a:chOff x="4926840" y="1732375"/>
              <a:chExt cx="1656097" cy="1656098"/>
            </a:xfrm>
          </p:grpSpPr>
          <p:sp>
            <p:nvSpPr>
              <p:cNvPr id="9" name="任意多边形 8"/>
              <p:cNvSpPr/>
              <p:nvPr>
                <p:custDataLst>
                  <p:tags r:id="rId2"/>
                </p:custDataLst>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sz="1350"/>
              </a:p>
            </p:txBody>
          </p:sp>
          <p:sp>
            <p:nvSpPr>
              <p:cNvPr id="10" name="椭圆 9"/>
              <p:cNvSpPr/>
              <p:nvPr>
                <p:custDataLst>
                  <p:tags r:id="rId3"/>
                </p:custDataLst>
              </p:nvPr>
            </p:nvSpPr>
            <p:spPr>
              <a:xfrm>
                <a:off x="5189938" y="1995474"/>
                <a:ext cx="1129900" cy="1129900"/>
              </a:xfrm>
              <a:prstGeom prst="ellipse">
                <a:avLst/>
              </a:prstGeom>
              <a:solidFill>
                <a:schemeClr val="accent1"/>
              </a:solidFill>
              <a:ln>
                <a:gradFill flip="none" rotWithShape="1">
                  <a:gsLst>
                    <a:gs pos="0">
                      <a:schemeClr val="bg1">
                        <a:lumMod val="85000"/>
                      </a:schemeClr>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11" name="椭圆 10"/>
              <p:cNvSpPr/>
              <p:nvPr>
                <p:custDataLst>
                  <p:tags r:id="rId4"/>
                </p:custDataLst>
              </p:nvPr>
            </p:nvSpPr>
            <p:spPr>
              <a:xfrm>
                <a:off x="5313048" y="2122912"/>
                <a:ext cx="883681" cy="883682"/>
              </a:xfrm>
              <a:prstGeom prst="ellipse">
                <a:avLst/>
              </a:prstGeom>
              <a:gradFill>
                <a:gsLst>
                  <a:gs pos="0">
                    <a:schemeClr val="bg1">
                      <a:lumMod val="85000"/>
                    </a:schemeClr>
                  </a:gs>
                  <a:gs pos="100000">
                    <a:schemeClr val="bg1"/>
                  </a:gs>
                </a:gsLst>
                <a:lin ang="2700000" scaled="1"/>
              </a:gradFill>
              <a:ln w="2540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grpSp>
        <p:sp>
          <p:nvSpPr>
            <p:cNvPr id="7" name="文本框 6"/>
            <p:cNvSpPr txBox="1"/>
            <p:nvPr>
              <p:custDataLst>
                <p:tags r:id="rId5"/>
              </p:custDataLst>
            </p:nvPr>
          </p:nvSpPr>
          <p:spPr>
            <a:xfrm>
              <a:off x="6428778" y="2897276"/>
              <a:ext cx="1000117" cy="891680"/>
            </a:xfrm>
            <a:prstGeom prst="rect">
              <a:avLst/>
            </a:prstGeom>
            <a:noFill/>
          </p:spPr>
          <p:txBody>
            <a:bodyPr wrap="square" rtlCol="0">
              <a:spAutoFit/>
            </a:bodyPr>
            <a:p>
              <a:pPr algn="ctr"/>
              <a:r>
                <a:rPr lang="en-US" altLang="zh-CN" sz="4000" dirty="0">
                  <a:solidFill>
                    <a:schemeClr val="accent1"/>
                  </a:solidFill>
                  <a:latin typeface="Impact" panose="020B0806030902050204" pitchFamily="34" charset="0"/>
                </a:rPr>
                <a:t>03</a:t>
              </a:r>
              <a:endParaRPr lang="zh-CN" altLang="en-US" sz="4000" dirty="0">
                <a:solidFill>
                  <a:schemeClr val="accent1"/>
                </a:solidFill>
                <a:latin typeface="Impact" panose="020B0806030902050204" pitchFamily="34" charset="0"/>
              </a:endParaRPr>
            </a:p>
          </p:txBody>
        </p:sp>
      </p:grpSp>
      <p:grpSp>
        <p:nvGrpSpPr>
          <p:cNvPr id="12" name="组合 11"/>
          <p:cNvGrpSpPr/>
          <p:nvPr>
            <p:custDataLst>
              <p:tags r:id="rId6"/>
            </p:custDataLst>
          </p:nvPr>
        </p:nvGrpSpPr>
        <p:grpSpPr>
          <a:xfrm>
            <a:off x="3685242" y="2760470"/>
            <a:ext cx="1678068" cy="1678068"/>
            <a:chOff x="4026926" y="2516642"/>
            <a:chExt cx="1678068" cy="1678068"/>
          </a:xfrm>
        </p:grpSpPr>
        <p:grpSp>
          <p:nvGrpSpPr>
            <p:cNvPr id="13" name="组合 12"/>
            <p:cNvGrpSpPr/>
            <p:nvPr/>
          </p:nvGrpSpPr>
          <p:grpSpPr>
            <a:xfrm>
              <a:off x="4026926" y="2516642"/>
              <a:ext cx="1678068" cy="1678068"/>
              <a:chOff x="4926840" y="1732375"/>
              <a:chExt cx="1656097" cy="1656098"/>
            </a:xfrm>
          </p:grpSpPr>
          <p:sp>
            <p:nvSpPr>
              <p:cNvPr id="17" name="任意多边形 16"/>
              <p:cNvSpPr/>
              <p:nvPr>
                <p:custDataLst>
                  <p:tags r:id="rId7"/>
                </p:custDataLst>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sz="1350">
                  <a:solidFill>
                    <a:srgbClr val="2F2F4A"/>
                  </a:solidFill>
                </a:endParaRPr>
              </a:p>
            </p:txBody>
          </p:sp>
          <p:sp>
            <p:nvSpPr>
              <p:cNvPr id="18" name="椭圆 17"/>
              <p:cNvSpPr/>
              <p:nvPr>
                <p:custDataLst>
                  <p:tags r:id="rId8"/>
                </p:custDataLst>
              </p:nvPr>
            </p:nvSpPr>
            <p:spPr>
              <a:xfrm>
                <a:off x="5189938" y="1995474"/>
                <a:ext cx="1129900" cy="1129900"/>
              </a:xfrm>
              <a:prstGeom prst="ellipse">
                <a:avLst/>
              </a:prstGeom>
              <a:solidFill>
                <a:schemeClr val="accent3"/>
              </a:solidFill>
              <a:ln>
                <a:gradFill flip="none" rotWithShape="1">
                  <a:gsLst>
                    <a:gs pos="0">
                      <a:schemeClr val="bg1">
                        <a:lumMod val="85000"/>
                      </a:schemeClr>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srgbClr val="2F2F4A"/>
                  </a:solidFill>
                </a:endParaRPr>
              </a:p>
            </p:txBody>
          </p:sp>
          <p:sp>
            <p:nvSpPr>
              <p:cNvPr id="19" name="椭圆 18"/>
              <p:cNvSpPr/>
              <p:nvPr>
                <p:custDataLst>
                  <p:tags r:id="rId9"/>
                </p:custDataLst>
              </p:nvPr>
            </p:nvSpPr>
            <p:spPr>
              <a:xfrm>
                <a:off x="5313048" y="2122912"/>
                <a:ext cx="883681" cy="883682"/>
              </a:xfrm>
              <a:prstGeom prst="ellipse">
                <a:avLst/>
              </a:prstGeom>
              <a:gradFill>
                <a:gsLst>
                  <a:gs pos="0">
                    <a:schemeClr val="bg1">
                      <a:lumMod val="85000"/>
                    </a:schemeClr>
                  </a:gs>
                  <a:gs pos="100000">
                    <a:schemeClr val="bg1"/>
                  </a:gs>
                </a:gsLst>
                <a:lin ang="2700000" scaled="1"/>
              </a:gradFill>
              <a:ln w="2540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srgbClr val="2F2F4A"/>
                  </a:solidFill>
                </a:endParaRPr>
              </a:p>
            </p:txBody>
          </p:sp>
        </p:grpSp>
        <p:sp>
          <p:nvSpPr>
            <p:cNvPr id="15" name="文本框 14"/>
            <p:cNvSpPr txBox="1"/>
            <p:nvPr>
              <p:custDataLst>
                <p:tags r:id="rId10"/>
              </p:custDataLst>
            </p:nvPr>
          </p:nvSpPr>
          <p:spPr>
            <a:xfrm>
              <a:off x="4341770" y="3009282"/>
              <a:ext cx="1000117" cy="706755"/>
            </a:xfrm>
            <a:prstGeom prst="rect">
              <a:avLst/>
            </a:prstGeom>
            <a:noFill/>
          </p:spPr>
          <p:txBody>
            <a:bodyPr wrap="square" rtlCol="0">
              <a:spAutoFit/>
            </a:bodyPr>
            <a:p>
              <a:pPr algn="ctr"/>
              <a:r>
                <a:rPr lang="en-US" altLang="zh-CN" sz="4000" dirty="0">
                  <a:solidFill>
                    <a:schemeClr val="accent3"/>
                  </a:solidFill>
                  <a:latin typeface="Impact" panose="020B0806030902050204" pitchFamily="34" charset="0"/>
                </a:rPr>
                <a:t>02</a:t>
              </a:r>
              <a:endParaRPr lang="en-US" altLang="zh-CN" sz="4000" dirty="0">
                <a:solidFill>
                  <a:schemeClr val="accent3"/>
                </a:solidFill>
                <a:latin typeface="Impact" panose="020B0806030902050204" pitchFamily="34" charset="0"/>
              </a:endParaRPr>
            </a:p>
          </p:txBody>
        </p:sp>
      </p:grpSp>
      <p:grpSp>
        <p:nvGrpSpPr>
          <p:cNvPr id="3" name="组合 2"/>
          <p:cNvGrpSpPr/>
          <p:nvPr>
            <p:custDataLst>
              <p:tags r:id="rId11"/>
            </p:custDataLst>
          </p:nvPr>
        </p:nvGrpSpPr>
        <p:grpSpPr>
          <a:xfrm>
            <a:off x="4572261" y="1403235"/>
            <a:ext cx="1457575" cy="1457575"/>
            <a:chOff x="4913945" y="1159406"/>
            <a:chExt cx="1457575" cy="1457575"/>
          </a:xfrm>
        </p:grpSpPr>
        <p:grpSp>
          <p:nvGrpSpPr>
            <p:cNvPr id="6" name="组合 5"/>
            <p:cNvGrpSpPr/>
            <p:nvPr/>
          </p:nvGrpSpPr>
          <p:grpSpPr>
            <a:xfrm>
              <a:off x="4913945" y="1159406"/>
              <a:ext cx="1457575" cy="1457575"/>
              <a:chOff x="4926840" y="1732375"/>
              <a:chExt cx="1656097" cy="1656098"/>
            </a:xfrm>
          </p:grpSpPr>
          <p:sp>
            <p:nvSpPr>
              <p:cNvPr id="25" name="任意多边形 24"/>
              <p:cNvSpPr/>
              <p:nvPr>
                <p:custDataLst>
                  <p:tags r:id="rId12"/>
                </p:custDataLst>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sz="1350"/>
              </a:p>
            </p:txBody>
          </p:sp>
          <p:sp>
            <p:nvSpPr>
              <p:cNvPr id="26" name="椭圆 25"/>
              <p:cNvSpPr/>
              <p:nvPr>
                <p:custDataLst>
                  <p:tags r:id="rId13"/>
                </p:custDataLst>
              </p:nvPr>
            </p:nvSpPr>
            <p:spPr>
              <a:xfrm>
                <a:off x="5189938" y="1995474"/>
                <a:ext cx="1129900" cy="1129900"/>
              </a:xfrm>
              <a:prstGeom prst="ellipse">
                <a:avLst/>
              </a:prstGeom>
              <a:solidFill>
                <a:schemeClr val="accent6"/>
              </a:solidFill>
              <a:ln>
                <a:gradFill flip="none" rotWithShape="1">
                  <a:gsLst>
                    <a:gs pos="0">
                      <a:schemeClr val="bg1">
                        <a:lumMod val="85000"/>
                      </a:schemeClr>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27" name="椭圆 26"/>
              <p:cNvSpPr/>
              <p:nvPr>
                <p:custDataLst>
                  <p:tags r:id="rId14"/>
                </p:custDataLst>
              </p:nvPr>
            </p:nvSpPr>
            <p:spPr>
              <a:xfrm>
                <a:off x="5313048" y="2122912"/>
                <a:ext cx="883681" cy="883682"/>
              </a:xfrm>
              <a:prstGeom prst="ellipse">
                <a:avLst/>
              </a:prstGeom>
              <a:gradFill>
                <a:gsLst>
                  <a:gs pos="0">
                    <a:schemeClr val="bg1">
                      <a:lumMod val="85000"/>
                    </a:schemeClr>
                  </a:gs>
                  <a:gs pos="100000">
                    <a:schemeClr val="bg1"/>
                  </a:gs>
                </a:gsLst>
                <a:lin ang="2700000" scaled="1"/>
              </a:gradFill>
              <a:ln w="2540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grpSp>
        <p:sp>
          <p:nvSpPr>
            <p:cNvPr id="23" name="文本框 22"/>
            <p:cNvSpPr txBox="1"/>
            <p:nvPr>
              <p:custDataLst>
                <p:tags r:id="rId15"/>
              </p:custDataLst>
            </p:nvPr>
          </p:nvSpPr>
          <p:spPr>
            <a:xfrm>
              <a:off x="5109363" y="1574979"/>
              <a:ext cx="1000117" cy="645160"/>
            </a:xfrm>
            <a:prstGeom prst="rect">
              <a:avLst/>
            </a:prstGeom>
            <a:noFill/>
          </p:spPr>
          <p:txBody>
            <a:bodyPr wrap="square" rtlCol="0">
              <a:spAutoFit/>
            </a:bodyPr>
            <a:p>
              <a:pPr algn="ctr"/>
              <a:r>
                <a:rPr lang="en-US" altLang="zh-CN" sz="3600" dirty="0">
                  <a:solidFill>
                    <a:schemeClr val="accent6"/>
                  </a:solidFill>
                  <a:latin typeface="Impact" panose="020B0806030902050204" pitchFamily="34" charset="0"/>
                </a:rPr>
                <a:t>01</a:t>
              </a:r>
              <a:endParaRPr lang="en-US" altLang="zh-CN" sz="3600" dirty="0">
                <a:solidFill>
                  <a:schemeClr val="accent6"/>
                </a:solidFill>
                <a:latin typeface="Impact" panose="020B0806030902050204" pitchFamily="34" charset="0"/>
              </a:endParaRPr>
            </a:p>
          </p:txBody>
        </p:sp>
      </p:grpSp>
      <p:grpSp>
        <p:nvGrpSpPr>
          <p:cNvPr id="28" name="组合 27"/>
          <p:cNvGrpSpPr/>
          <p:nvPr>
            <p:custDataLst>
              <p:tags r:id="rId16"/>
            </p:custDataLst>
          </p:nvPr>
        </p:nvGrpSpPr>
        <p:grpSpPr>
          <a:xfrm>
            <a:off x="4399586" y="4318253"/>
            <a:ext cx="1827597" cy="1827597"/>
            <a:chOff x="4741270" y="4074426"/>
            <a:chExt cx="1827597" cy="1827597"/>
          </a:xfrm>
        </p:grpSpPr>
        <p:grpSp>
          <p:nvGrpSpPr>
            <p:cNvPr id="29" name="组合 28"/>
            <p:cNvGrpSpPr/>
            <p:nvPr/>
          </p:nvGrpSpPr>
          <p:grpSpPr>
            <a:xfrm>
              <a:off x="4741270" y="4074426"/>
              <a:ext cx="1827597" cy="1827597"/>
              <a:chOff x="4926840" y="1732375"/>
              <a:chExt cx="1656097" cy="1656098"/>
            </a:xfrm>
          </p:grpSpPr>
          <p:sp>
            <p:nvSpPr>
              <p:cNvPr id="33" name="任意多边形 32"/>
              <p:cNvSpPr/>
              <p:nvPr>
                <p:custDataLst>
                  <p:tags r:id="rId17"/>
                </p:custDataLst>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sz="1350"/>
              </a:p>
            </p:txBody>
          </p:sp>
          <p:sp>
            <p:nvSpPr>
              <p:cNvPr id="34" name="椭圆 33"/>
              <p:cNvSpPr/>
              <p:nvPr>
                <p:custDataLst>
                  <p:tags r:id="rId18"/>
                </p:custDataLst>
              </p:nvPr>
            </p:nvSpPr>
            <p:spPr>
              <a:xfrm>
                <a:off x="5189938" y="1995474"/>
                <a:ext cx="1129900" cy="1129900"/>
              </a:xfrm>
              <a:prstGeom prst="ellipse">
                <a:avLst/>
              </a:prstGeom>
              <a:solidFill>
                <a:srgbClr val="2F99FF"/>
              </a:solidFill>
              <a:ln>
                <a:gradFill flip="none" rotWithShape="1">
                  <a:gsLst>
                    <a:gs pos="0">
                      <a:schemeClr val="bg1">
                        <a:lumMod val="85000"/>
                      </a:schemeClr>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35" name="椭圆 34"/>
              <p:cNvSpPr/>
              <p:nvPr>
                <p:custDataLst>
                  <p:tags r:id="rId19"/>
                </p:custDataLst>
              </p:nvPr>
            </p:nvSpPr>
            <p:spPr>
              <a:xfrm>
                <a:off x="5313048" y="2122912"/>
                <a:ext cx="883681" cy="883682"/>
              </a:xfrm>
              <a:prstGeom prst="ellipse">
                <a:avLst/>
              </a:prstGeom>
              <a:gradFill>
                <a:gsLst>
                  <a:gs pos="0">
                    <a:schemeClr val="bg1">
                      <a:lumMod val="85000"/>
                    </a:schemeClr>
                  </a:gs>
                  <a:gs pos="100000">
                    <a:schemeClr val="bg1"/>
                  </a:gs>
                </a:gsLst>
                <a:lin ang="2700000" scaled="1"/>
              </a:gradFill>
              <a:ln w="2540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grpSp>
        <p:sp>
          <p:nvSpPr>
            <p:cNvPr id="31" name="文本框 30"/>
            <p:cNvSpPr txBox="1"/>
            <p:nvPr>
              <p:custDataLst>
                <p:tags r:id="rId20"/>
              </p:custDataLst>
            </p:nvPr>
          </p:nvSpPr>
          <p:spPr>
            <a:xfrm>
              <a:off x="5118835" y="4644669"/>
              <a:ext cx="1000117" cy="706755"/>
            </a:xfrm>
            <a:prstGeom prst="rect">
              <a:avLst/>
            </a:prstGeom>
            <a:noFill/>
          </p:spPr>
          <p:txBody>
            <a:bodyPr wrap="square" rtlCol="0">
              <a:spAutoFit/>
            </a:bodyPr>
            <a:p>
              <a:pPr algn="ctr"/>
              <a:r>
                <a:rPr lang="en-US" altLang="zh-CN" sz="4000" dirty="0">
                  <a:solidFill>
                    <a:srgbClr val="2F99FF"/>
                  </a:solidFill>
                  <a:latin typeface="Impact" panose="020B0806030902050204" pitchFamily="34" charset="0"/>
                </a:rPr>
                <a:t>04</a:t>
              </a:r>
              <a:endParaRPr lang="en-US" altLang="zh-CN" sz="4000" dirty="0">
                <a:solidFill>
                  <a:srgbClr val="2F99FF"/>
                </a:solidFill>
                <a:latin typeface="Impact" panose="020B0806030902050204" pitchFamily="34" charset="0"/>
              </a:endParaRPr>
            </a:p>
          </p:txBody>
        </p:sp>
      </p:grpSp>
      <p:grpSp>
        <p:nvGrpSpPr>
          <p:cNvPr id="36" name="组合 35"/>
          <p:cNvGrpSpPr/>
          <p:nvPr>
            <p:custDataLst>
              <p:tags r:id="rId21"/>
            </p:custDataLst>
          </p:nvPr>
        </p:nvGrpSpPr>
        <p:grpSpPr>
          <a:xfrm>
            <a:off x="5830428" y="1053907"/>
            <a:ext cx="3479483" cy="816785"/>
            <a:chOff x="6172112" y="810079"/>
            <a:chExt cx="3479483" cy="816784"/>
          </a:xfrm>
        </p:grpSpPr>
        <p:grpSp>
          <p:nvGrpSpPr>
            <p:cNvPr id="37" name="组合 36"/>
            <p:cNvGrpSpPr/>
            <p:nvPr/>
          </p:nvGrpSpPr>
          <p:grpSpPr>
            <a:xfrm>
              <a:off x="6172112" y="810079"/>
              <a:ext cx="3479483" cy="816784"/>
              <a:chOff x="5947699" y="834567"/>
              <a:chExt cx="3479483" cy="816784"/>
            </a:xfrm>
          </p:grpSpPr>
          <p:grpSp>
            <p:nvGrpSpPr>
              <p:cNvPr id="42" name="组合 41"/>
              <p:cNvGrpSpPr/>
              <p:nvPr/>
            </p:nvGrpSpPr>
            <p:grpSpPr>
              <a:xfrm flipV="1">
                <a:off x="5947699" y="1317976"/>
                <a:ext cx="3159341" cy="333375"/>
                <a:chOff x="5272248" y="4626108"/>
                <a:chExt cx="3159341" cy="333375"/>
              </a:xfrm>
            </p:grpSpPr>
            <p:sp>
              <p:nvSpPr>
                <p:cNvPr id="45" name="椭圆 44"/>
                <p:cNvSpPr/>
                <p:nvPr>
                  <p:custDataLst>
                    <p:tags r:id="rId22"/>
                  </p:custDataLst>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46" name="任意多边形 45"/>
                <p:cNvSpPr/>
                <p:nvPr>
                  <p:custDataLst>
                    <p:tags r:id="rId23"/>
                  </p:custDataLst>
                </p:nvPr>
              </p:nvSpPr>
              <p:spPr>
                <a:xfrm>
                  <a:off x="5335589" y="4687068"/>
                  <a:ext cx="3096000" cy="272415"/>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prstClr val="white"/>
                    </a:solidFill>
                    <a:latin typeface="Arial" panose="020B0604020202020204" pitchFamily="34" charset="0"/>
                    <a:ea typeface="微软雅黑" panose="020B0503020204020204" charset="-122"/>
                    <a:sym typeface="Arial" panose="020B0604020202020204" pitchFamily="34" charset="0"/>
                  </a:endParaRPr>
                </a:p>
              </p:txBody>
            </p:sp>
          </p:grpSp>
          <p:sp>
            <p:nvSpPr>
              <p:cNvPr id="43" name="文本框 42"/>
              <p:cNvSpPr txBox="1"/>
              <p:nvPr>
                <p:custDataLst>
                  <p:tags r:id="rId24"/>
                </p:custDataLst>
              </p:nvPr>
            </p:nvSpPr>
            <p:spPr>
              <a:xfrm>
                <a:off x="6842097" y="834567"/>
                <a:ext cx="2585085" cy="553085"/>
              </a:xfrm>
              <a:prstGeom prst="rect">
                <a:avLst/>
              </a:prstGeom>
              <a:noFill/>
            </p:spPr>
            <p:txBody>
              <a:bodyPr wrap="square" rtlCol="0">
                <a:spAutoFit/>
              </a:bodyPr>
              <a:p>
                <a:r>
                  <a:rPr lang="en-US" altLang="zh-CN" sz="3000" b="1" dirty="0">
                    <a:solidFill>
                      <a:schemeClr val="accent6"/>
                    </a:solidFill>
                    <a:latin typeface="时尚中黑简体" panose="01010104010101010101" pitchFamily="2" charset="-122"/>
                    <a:ea typeface="时尚中黑简体" panose="01010104010101010101" pitchFamily="2" charset="-122"/>
                  </a:rPr>
                  <a:t> </a:t>
                </a:r>
                <a:r>
                  <a:rPr lang="zh-CN" altLang="en-US" sz="3000" b="1" dirty="0">
                    <a:solidFill>
                      <a:schemeClr val="accent6"/>
                    </a:solidFill>
                    <a:latin typeface="时尚中黑简体" panose="01010104010101010101" pitchFamily="2" charset="-122"/>
                    <a:ea typeface="时尚中黑简体" panose="01010104010101010101" pitchFamily="2" charset="-122"/>
                  </a:rPr>
                  <a:t>一框式检索</a:t>
                </a:r>
                <a:endParaRPr lang="zh-CN" altLang="en-US" sz="3000" b="1" dirty="0">
                  <a:solidFill>
                    <a:schemeClr val="accent6"/>
                  </a:solidFill>
                  <a:latin typeface="时尚中黑简体" panose="01010104010101010101" pitchFamily="2" charset="-122"/>
                  <a:ea typeface="时尚中黑简体" panose="01010104010101010101" pitchFamily="2" charset="-122"/>
                </a:endParaRPr>
              </a:p>
            </p:txBody>
          </p:sp>
        </p:grpSp>
        <p:grpSp>
          <p:nvGrpSpPr>
            <p:cNvPr id="38" name="Group 46"/>
            <p:cNvGrpSpPr>
              <a:grpSpLocks noChangeAspect="1"/>
            </p:cNvGrpSpPr>
            <p:nvPr/>
          </p:nvGrpSpPr>
          <p:grpSpPr bwMode="auto">
            <a:xfrm>
              <a:off x="6599037" y="916055"/>
              <a:ext cx="513393" cy="317847"/>
              <a:chOff x="3098" y="1701"/>
              <a:chExt cx="1486" cy="920"/>
            </a:xfrm>
            <a:solidFill>
              <a:schemeClr val="tx1">
                <a:lumMod val="50000"/>
                <a:lumOff val="50000"/>
                <a:alpha val="40000"/>
              </a:schemeClr>
            </a:solidFill>
          </p:grpSpPr>
          <p:sp>
            <p:nvSpPr>
              <p:cNvPr id="39" name="Freeform 47"/>
              <p:cNvSpPr/>
              <p:nvPr>
                <p:custDataLst>
                  <p:tags r:id="rId25"/>
                </p:custDataLst>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0"/>
              </a:p>
            </p:txBody>
          </p:sp>
          <p:sp>
            <p:nvSpPr>
              <p:cNvPr id="40" name="Freeform 48"/>
              <p:cNvSpPr/>
              <p:nvPr>
                <p:custDataLst>
                  <p:tags r:id="rId26"/>
                </p:custDataLst>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0"/>
              </a:p>
            </p:txBody>
          </p:sp>
          <p:sp>
            <p:nvSpPr>
              <p:cNvPr id="41" name="Freeform 49"/>
              <p:cNvSpPr/>
              <p:nvPr>
                <p:custDataLst>
                  <p:tags r:id="rId27"/>
                </p:custDataLst>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0"/>
              </a:p>
            </p:txBody>
          </p:sp>
        </p:grpSp>
      </p:grpSp>
      <p:grpSp>
        <p:nvGrpSpPr>
          <p:cNvPr id="47" name="组合 46"/>
          <p:cNvGrpSpPr/>
          <p:nvPr>
            <p:custDataLst>
              <p:tags r:id="rId28"/>
            </p:custDataLst>
          </p:nvPr>
        </p:nvGrpSpPr>
        <p:grpSpPr>
          <a:xfrm>
            <a:off x="1220408" y="2451081"/>
            <a:ext cx="2684915" cy="827262"/>
            <a:chOff x="1562093" y="2207255"/>
            <a:chExt cx="2684915" cy="827261"/>
          </a:xfrm>
        </p:grpSpPr>
        <p:grpSp>
          <p:nvGrpSpPr>
            <p:cNvPr id="48" name="组合 47"/>
            <p:cNvGrpSpPr/>
            <p:nvPr/>
          </p:nvGrpSpPr>
          <p:grpSpPr>
            <a:xfrm flipH="1">
              <a:off x="1562093" y="2207255"/>
              <a:ext cx="2684915" cy="827261"/>
              <a:chOff x="5947699" y="824090"/>
              <a:chExt cx="2684915" cy="827261"/>
            </a:xfrm>
          </p:grpSpPr>
          <p:grpSp>
            <p:nvGrpSpPr>
              <p:cNvPr id="54" name="组合 53"/>
              <p:cNvGrpSpPr/>
              <p:nvPr/>
            </p:nvGrpSpPr>
            <p:grpSpPr>
              <a:xfrm flipV="1">
                <a:off x="5947699" y="1317986"/>
                <a:ext cx="2684915" cy="333365"/>
                <a:chOff x="5272248" y="4626108"/>
                <a:chExt cx="2684915" cy="333365"/>
              </a:xfrm>
            </p:grpSpPr>
            <p:sp>
              <p:nvSpPr>
                <p:cNvPr id="57" name="椭圆 56"/>
                <p:cNvSpPr/>
                <p:nvPr>
                  <p:custDataLst>
                    <p:tags r:id="rId29"/>
                  </p:custDataLst>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58" name="任意多边形 57"/>
                <p:cNvSpPr/>
                <p:nvPr>
                  <p:custDataLst>
                    <p:tags r:id="rId30"/>
                  </p:custDataLst>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prstClr val="white"/>
                    </a:solidFill>
                    <a:latin typeface="Arial" panose="020B0604020202020204" pitchFamily="34" charset="0"/>
                    <a:ea typeface="微软雅黑" panose="020B0503020204020204" charset="-122"/>
                    <a:sym typeface="Arial" panose="020B0604020202020204" pitchFamily="34" charset="0"/>
                  </a:endParaRPr>
                </a:p>
              </p:txBody>
            </p:sp>
          </p:grpSp>
          <p:sp>
            <p:nvSpPr>
              <p:cNvPr id="55" name="文本框 54"/>
              <p:cNvSpPr txBox="1"/>
              <p:nvPr>
                <p:custDataLst>
                  <p:tags r:id="rId31"/>
                </p:custDataLst>
              </p:nvPr>
            </p:nvSpPr>
            <p:spPr>
              <a:xfrm>
                <a:off x="6852147" y="824090"/>
                <a:ext cx="1780467" cy="553084"/>
              </a:xfrm>
              <a:prstGeom prst="rect">
                <a:avLst/>
              </a:prstGeom>
              <a:noFill/>
            </p:spPr>
            <p:txBody>
              <a:bodyPr wrap="square" rtlCol="0">
                <a:spAutoFit/>
              </a:bodyPr>
              <a:p>
                <a:r>
                  <a:rPr lang="zh-CN" altLang="en-US" sz="3000" b="1" dirty="0">
                    <a:solidFill>
                      <a:srgbClr val="FFC000"/>
                    </a:solidFill>
                    <a:latin typeface="时尚中黑简体" panose="01010104010101010101" pitchFamily="2" charset="-122"/>
                    <a:ea typeface="时尚中黑简体" panose="01010104010101010101" pitchFamily="2" charset="-122"/>
                    <a:sym typeface="+mn-ea"/>
                  </a:rPr>
                  <a:t>高级检索</a:t>
                </a:r>
                <a:endParaRPr lang="zh-CN" altLang="en-US" sz="3000" b="1" dirty="0">
                  <a:solidFill>
                    <a:srgbClr val="FFC000"/>
                  </a:solidFill>
                  <a:latin typeface="时尚中黑简体" panose="01010104010101010101" pitchFamily="2" charset="-122"/>
                  <a:ea typeface="时尚中黑简体" panose="01010104010101010101" pitchFamily="2" charset="-122"/>
                  <a:sym typeface="+mn-ea"/>
                </a:endParaRPr>
              </a:p>
            </p:txBody>
          </p:sp>
        </p:grpSp>
        <p:grpSp>
          <p:nvGrpSpPr>
            <p:cNvPr id="49" name="Group 36"/>
            <p:cNvGrpSpPr>
              <a:grpSpLocks noChangeAspect="1"/>
            </p:cNvGrpSpPr>
            <p:nvPr/>
          </p:nvGrpSpPr>
          <p:grpSpPr bwMode="auto">
            <a:xfrm>
              <a:off x="3356548" y="2261341"/>
              <a:ext cx="435595" cy="376235"/>
              <a:chOff x="3321" y="1710"/>
              <a:chExt cx="1042" cy="900"/>
            </a:xfrm>
            <a:solidFill>
              <a:schemeClr val="tx1">
                <a:lumMod val="50000"/>
                <a:lumOff val="50000"/>
                <a:alpha val="40000"/>
              </a:schemeClr>
            </a:solidFill>
          </p:grpSpPr>
          <p:sp>
            <p:nvSpPr>
              <p:cNvPr id="50" name="Freeform 37"/>
              <p:cNvSpPr>
                <a:spLocks noEditPoints="1"/>
              </p:cNvSpPr>
              <p:nvPr>
                <p:custDataLst>
                  <p:tags r:id="rId32"/>
                </p:custDataLst>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0"/>
              </a:p>
            </p:txBody>
          </p:sp>
          <p:sp>
            <p:nvSpPr>
              <p:cNvPr id="51" name="Rectangle 38"/>
              <p:cNvSpPr>
                <a:spLocks noChangeArrowheads="1"/>
              </p:cNvSpPr>
              <p:nvPr>
                <p:custDataLst>
                  <p:tags r:id="rId33"/>
                </p:custDataLst>
              </p:nvPr>
            </p:nvSpPr>
            <p:spPr bwMode="auto">
              <a:xfrm>
                <a:off x="3716" y="2465"/>
                <a:ext cx="252" cy="97"/>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350"/>
              </a:p>
            </p:txBody>
          </p:sp>
          <p:sp>
            <p:nvSpPr>
              <p:cNvPr id="52" name="Rectangle 40"/>
              <p:cNvSpPr>
                <a:spLocks noChangeArrowheads="1"/>
              </p:cNvSpPr>
              <p:nvPr>
                <p:custDataLst>
                  <p:tags r:id="rId34"/>
                </p:custDataLst>
              </p:nvPr>
            </p:nvSpPr>
            <p:spPr bwMode="auto">
              <a:xfrm>
                <a:off x="3595" y="2570"/>
                <a:ext cx="495" cy="40"/>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
                <a:endParaRPr lang="zh-CN" altLang="en-US" sz="1350"/>
              </a:p>
            </p:txBody>
          </p:sp>
          <p:sp>
            <p:nvSpPr>
              <p:cNvPr id="53" name="Freeform 42"/>
              <p:cNvSpPr/>
              <p:nvPr>
                <p:custDataLst>
                  <p:tags r:id="rId35"/>
                </p:custDataLst>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0"/>
              </a:p>
            </p:txBody>
          </p:sp>
        </p:grpSp>
      </p:grpSp>
      <p:grpSp>
        <p:nvGrpSpPr>
          <p:cNvPr id="59" name="组合 58"/>
          <p:cNvGrpSpPr/>
          <p:nvPr>
            <p:custDataLst>
              <p:tags r:id="rId36"/>
            </p:custDataLst>
          </p:nvPr>
        </p:nvGrpSpPr>
        <p:grpSpPr>
          <a:xfrm>
            <a:off x="7530465" y="2230474"/>
            <a:ext cx="3550920" cy="831521"/>
            <a:chOff x="7872361" y="1986617"/>
            <a:chExt cx="3409765" cy="831551"/>
          </a:xfrm>
        </p:grpSpPr>
        <p:grpSp>
          <p:nvGrpSpPr>
            <p:cNvPr id="60" name="组合 59"/>
            <p:cNvGrpSpPr/>
            <p:nvPr/>
          </p:nvGrpSpPr>
          <p:grpSpPr>
            <a:xfrm>
              <a:off x="7872361" y="1986617"/>
              <a:ext cx="3409765" cy="831551"/>
              <a:chOff x="5947699" y="819800"/>
              <a:chExt cx="3409765" cy="831551"/>
            </a:xfrm>
          </p:grpSpPr>
          <p:grpSp>
            <p:nvGrpSpPr>
              <p:cNvPr id="62" name="组合 61"/>
              <p:cNvGrpSpPr/>
              <p:nvPr/>
            </p:nvGrpSpPr>
            <p:grpSpPr>
              <a:xfrm flipV="1">
                <a:off x="5947699" y="1317964"/>
                <a:ext cx="3278021" cy="333387"/>
                <a:chOff x="5272248" y="4626108"/>
                <a:chExt cx="3278021" cy="333387"/>
              </a:xfrm>
            </p:grpSpPr>
            <p:sp>
              <p:nvSpPr>
                <p:cNvPr id="65" name="椭圆 64"/>
                <p:cNvSpPr/>
                <p:nvPr>
                  <p:custDataLst>
                    <p:tags r:id="rId37"/>
                  </p:custDataLst>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66" name="任意多边形 65"/>
                <p:cNvSpPr/>
                <p:nvPr>
                  <p:custDataLst>
                    <p:tags r:id="rId38"/>
                  </p:custDataLst>
                </p:nvPr>
              </p:nvSpPr>
              <p:spPr>
                <a:xfrm>
                  <a:off x="5335358" y="4687070"/>
                  <a:ext cx="3214911" cy="272425"/>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prstClr val="white"/>
                    </a:solidFill>
                    <a:latin typeface="Arial" panose="020B0604020202020204" pitchFamily="34" charset="0"/>
                    <a:ea typeface="微软雅黑" panose="020B0503020204020204" charset="-122"/>
                    <a:sym typeface="Arial" panose="020B0604020202020204" pitchFamily="34" charset="0"/>
                  </a:endParaRPr>
                </a:p>
              </p:txBody>
            </p:sp>
          </p:grpSp>
          <p:sp>
            <p:nvSpPr>
              <p:cNvPr id="63" name="文本框 62"/>
              <p:cNvSpPr txBox="1"/>
              <p:nvPr>
                <p:custDataLst>
                  <p:tags r:id="rId39"/>
                </p:custDataLst>
              </p:nvPr>
            </p:nvSpPr>
            <p:spPr>
              <a:xfrm>
                <a:off x="6875140" y="819800"/>
                <a:ext cx="2482324" cy="553105"/>
              </a:xfrm>
              <a:prstGeom prst="rect">
                <a:avLst/>
              </a:prstGeom>
              <a:noFill/>
            </p:spPr>
            <p:txBody>
              <a:bodyPr wrap="square" rtlCol="0">
                <a:spAutoFit/>
              </a:bodyPr>
              <a:p>
                <a:r>
                  <a:rPr lang="zh-CN" altLang="en-US" sz="3000" b="1" dirty="0">
                    <a:solidFill>
                      <a:schemeClr val="accent1"/>
                    </a:solidFill>
                    <a:latin typeface="时尚中黑简体" panose="01010104010101010101" pitchFamily="2" charset="-122"/>
                    <a:ea typeface="时尚中黑简体" panose="01010104010101010101" pitchFamily="2" charset="-122"/>
                  </a:rPr>
                  <a:t>作者发文</a:t>
                </a:r>
                <a:r>
                  <a:rPr lang="zh-CN" altLang="en-US" sz="3000" b="1" dirty="0">
                    <a:solidFill>
                      <a:schemeClr val="accent1"/>
                    </a:solidFill>
                    <a:latin typeface="时尚中黑简体" panose="01010104010101010101" pitchFamily="2" charset="-122"/>
                    <a:ea typeface="时尚中黑简体" panose="01010104010101010101" pitchFamily="2" charset="-122"/>
                  </a:rPr>
                  <a:t>检索</a:t>
                </a:r>
                <a:endParaRPr lang="zh-CN" altLang="en-US" sz="3000" b="1" dirty="0">
                  <a:solidFill>
                    <a:schemeClr val="accent1"/>
                  </a:solidFill>
                  <a:latin typeface="时尚中黑简体" panose="01010104010101010101" pitchFamily="2" charset="-122"/>
                  <a:ea typeface="时尚中黑简体" panose="01010104010101010101" pitchFamily="2" charset="-122"/>
                </a:endParaRPr>
              </a:p>
            </p:txBody>
          </p:sp>
        </p:grpSp>
        <p:sp>
          <p:nvSpPr>
            <p:cNvPr id="61" name="Freeform 57"/>
            <p:cNvSpPr>
              <a:spLocks noEditPoints="1"/>
            </p:cNvSpPr>
            <p:nvPr>
              <p:custDataLst>
                <p:tags r:id="rId40"/>
              </p:custDataLst>
            </p:nvPr>
          </p:nvSpPr>
          <p:spPr bwMode="auto">
            <a:xfrm>
              <a:off x="8341660" y="2037541"/>
              <a:ext cx="394477" cy="395236"/>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accent1"/>
            </a:solidFill>
            <a:ln>
              <a:noFill/>
            </a:ln>
          </p:spPr>
          <p:txBody>
            <a:bodyPr vert="horz" wrap="square" lIns="91440" tIns="45720" rIns="91440" bIns="45720" numCol="1" anchor="t" anchorCtr="0" compatLnSpc="1"/>
            <a:p>
              <a:endParaRPr lang="zh-CN" altLang="en-US" sz="1350" dirty="0"/>
            </a:p>
          </p:txBody>
        </p:sp>
      </p:grpSp>
      <p:grpSp>
        <p:nvGrpSpPr>
          <p:cNvPr id="67" name="组合 66"/>
          <p:cNvGrpSpPr/>
          <p:nvPr>
            <p:custDataLst>
              <p:tags r:id="rId41"/>
            </p:custDataLst>
          </p:nvPr>
        </p:nvGrpSpPr>
        <p:grpSpPr>
          <a:xfrm>
            <a:off x="1722655" y="4471524"/>
            <a:ext cx="2792095" cy="809165"/>
            <a:chOff x="2064339" y="4227694"/>
            <a:chExt cx="2792095" cy="809164"/>
          </a:xfrm>
        </p:grpSpPr>
        <p:sp>
          <p:nvSpPr>
            <p:cNvPr id="68" name="Freeform 53"/>
            <p:cNvSpPr>
              <a:spLocks noEditPoints="1"/>
            </p:cNvSpPr>
            <p:nvPr>
              <p:custDataLst>
                <p:tags r:id="rId42"/>
              </p:custDataLst>
            </p:nvPr>
          </p:nvSpPr>
          <p:spPr bwMode="auto">
            <a:xfrm>
              <a:off x="3900966" y="4258285"/>
              <a:ext cx="405877" cy="405877"/>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rgbClr val="2F99FF"/>
            </a:solidFill>
            <a:ln>
              <a:noFill/>
            </a:ln>
          </p:spPr>
          <p:txBody>
            <a:bodyPr vert="horz" wrap="square" lIns="91440" tIns="45720" rIns="91440" bIns="45720" numCol="1" anchor="t" anchorCtr="0" compatLnSpc="1"/>
            <a:p>
              <a:endParaRPr lang="zh-CN" altLang="en-US" sz="1350"/>
            </a:p>
          </p:txBody>
        </p:sp>
        <p:grpSp>
          <p:nvGrpSpPr>
            <p:cNvPr id="69" name="组合 68"/>
            <p:cNvGrpSpPr/>
            <p:nvPr/>
          </p:nvGrpSpPr>
          <p:grpSpPr>
            <a:xfrm flipH="1">
              <a:off x="2064339" y="4227694"/>
              <a:ext cx="2792095" cy="809164"/>
              <a:chOff x="5947699" y="842187"/>
              <a:chExt cx="2792095" cy="809164"/>
            </a:xfrm>
          </p:grpSpPr>
          <p:grpSp>
            <p:nvGrpSpPr>
              <p:cNvPr id="70" name="组合 69"/>
              <p:cNvGrpSpPr/>
              <p:nvPr/>
            </p:nvGrpSpPr>
            <p:grpSpPr>
              <a:xfrm flipV="1">
                <a:off x="5947699" y="1329406"/>
                <a:ext cx="2792095" cy="321945"/>
                <a:chOff x="5272248" y="4626108"/>
                <a:chExt cx="2792095" cy="321945"/>
              </a:xfrm>
            </p:grpSpPr>
            <p:sp>
              <p:nvSpPr>
                <p:cNvPr id="73" name="椭圆 72"/>
                <p:cNvSpPr/>
                <p:nvPr>
                  <p:custDataLst>
                    <p:tags r:id="rId43"/>
                  </p:custDataLst>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74" name="任意多边形 73"/>
                <p:cNvSpPr/>
                <p:nvPr>
                  <p:custDataLst>
                    <p:tags r:id="rId44"/>
                  </p:custDataLst>
                </p:nvPr>
              </p:nvSpPr>
              <p:spPr>
                <a:xfrm>
                  <a:off x="5321143" y="4675003"/>
                  <a:ext cx="2743200" cy="273050"/>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rgbClr val="2F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prstClr val="white"/>
                    </a:solidFill>
                    <a:latin typeface="Arial" panose="020B0604020202020204" pitchFamily="34" charset="0"/>
                    <a:ea typeface="微软雅黑" panose="020B0503020204020204" charset="-122"/>
                    <a:sym typeface="Arial" panose="020B0604020202020204" pitchFamily="34" charset="0"/>
                  </a:endParaRPr>
                </a:p>
              </p:txBody>
            </p:sp>
          </p:grpSp>
          <p:sp>
            <p:nvSpPr>
              <p:cNvPr id="71" name="文本框 70"/>
              <p:cNvSpPr txBox="1"/>
              <p:nvPr>
                <p:custDataLst>
                  <p:tags r:id="rId45"/>
                </p:custDataLst>
              </p:nvPr>
            </p:nvSpPr>
            <p:spPr>
              <a:xfrm>
                <a:off x="6857654" y="842187"/>
                <a:ext cx="1827530" cy="553084"/>
              </a:xfrm>
              <a:prstGeom prst="rect">
                <a:avLst/>
              </a:prstGeom>
              <a:noFill/>
            </p:spPr>
            <p:txBody>
              <a:bodyPr wrap="square" rtlCol="0">
                <a:spAutoFit/>
              </a:bodyPr>
              <a:p>
                <a:r>
                  <a:rPr lang="zh-CN" altLang="en-US" sz="3000" b="1" dirty="0">
                    <a:solidFill>
                      <a:srgbClr val="2F99FF"/>
                    </a:solidFill>
                    <a:latin typeface="时尚中黑简体" panose="01010104010101010101" pitchFamily="2" charset="-122"/>
                    <a:ea typeface="时尚中黑简体" panose="01010104010101010101" pitchFamily="2" charset="-122"/>
                  </a:rPr>
                  <a:t>句子检索</a:t>
                </a:r>
                <a:endParaRPr lang="zh-CN" altLang="en-US" sz="3000" b="1" dirty="0">
                  <a:solidFill>
                    <a:srgbClr val="2F99FF"/>
                  </a:solidFill>
                  <a:latin typeface="时尚中黑简体" panose="01010104010101010101" pitchFamily="2" charset="-122"/>
                  <a:ea typeface="时尚中黑简体" panose="01010104010101010101" pitchFamily="2" charset="-122"/>
                </a:endParaRPr>
              </a:p>
            </p:txBody>
          </p:sp>
        </p:grpSp>
      </p:grpSp>
      <p:grpSp>
        <p:nvGrpSpPr>
          <p:cNvPr id="77" name="组合 76"/>
          <p:cNvGrpSpPr/>
          <p:nvPr>
            <p:custDataLst>
              <p:tags r:id="rId46"/>
            </p:custDataLst>
          </p:nvPr>
        </p:nvGrpSpPr>
        <p:grpSpPr>
          <a:xfrm>
            <a:off x="6497003" y="4641691"/>
            <a:ext cx="1685925" cy="1638776"/>
            <a:chOff x="4913945" y="1159406"/>
            <a:chExt cx="1457575" cy="1457575"/>
          </a:xfrm>
        </p:grpSpPr>
        <p:grpSp>
          <p:nvGrpSpPr>
            <p:cNvPr id="78" name="组合 77"/>
            <p:cNvGrpSpPr/>
            <p:nvPr/>
          </p:nvGrpSpPr>
          <p:grpSpPr>
            <a:xfrm>
              <a:off x="4913945" y="1159406"/>
              <a:ext cx="1457575" cy="1457575"/>
              <a:chOff x="4926840" y="1732375"/>
              <a:chExt cx="1656097" cy="1656098"/>
            </a:xfrm>
          </p:grpSpPr>
          <p:sp>
            <p:nvSpPr>
              <p:cNvPr id="79" name="任意多边形 78"/>
              <p:cNvSpPr/>
              <p:nvPr>
                <p:custDataLst>
                  <p:tags r:id="rId47"/>
                </p:custDataLst>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sz="1350"/>
              </a:p>
            </p:txBody>
          </p:sp>
          <p:sp>
            <p:nvSpPr>
              <p:cNvPr id="80" name="椭圆 79"/>
              <p:cNvSpPr/>
              <p:nvPr>
                <p:custDataLst>
                  <p:tags r:id="rId48"/>
                </p:custDataLst>
              </p:nvPr>
            </p:nvSpPr>
            <p:spPr>
              <a:xfrm>
                <a:off x="5189938" y="1995474"/>
                <a:ext cx="1129900" cy="1129900"/>
              </a:xfrm>
              <a:prstGeom prst="ellipse">
                <a:avLst/>
              </a:prstGeom>
              <a:solidFill>
                <a:schemeClr val="accent5">
                  <a:lumMod val="75000"/>
                </a:schemeClr>
              </a:solidFill>
              <a:ln>
                <a:gradFill flip="none" rotWithShape="1">
                  <a:gsLst>
                    <a:gs pos="0">
                      <a:schemeClr val="bg1">
                        <a:lumMod val="85000"/>
                      </a:schemeClr>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81" name="椭圆 80"/>
              <p:cNvSpPr/>
              <p:nvPr>
                <p:custDataLst>
                  <p:tags r:id="rId49"/>
                </p:custDataLst>
              </p:nvPr>
            </p:nvSpPr>
            <p:spPr>
              <a:xfrm>
                <a:off x="5313048" y="2122912"/>
                <a:ext cx="883681" cy="883682"/>
              </a:xfrm>
              <a:prstGeom prst="ellipse">
                <a:avLst/>
              </a:prstGeom>
              <a:gradFill>
                <a:gsLst>
                  <a:gs pos="0">
                    <a:schemeClr val="bg1">
                      <a:lumMod val="85000"/>
                    </a:schemeClr>
                  </a:gs>
                  <a:gs pos="100000">
                    <a:schemeClr val="bg1"/>
                  </a:gs>
                </a:gsLst>
                <a:lin ang="2700000" scaled="1"/>
              </a:gradFill>
              <a:ln w="25400">
                <a:gradFill flip="none" rotWithShape="1">
                  <a:gsLst>
                    <a:gs pos="100000">
                      <a:schemeClr val="bg1">
                        <a:lumMod val="85000"/>
                      </a:schemeClr>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grpSp>
        <p:sp>
          <p:nvSpPr>
            <p:cNvPr id="83" name="文本框 82"/>
            <p:cNvSpPr txBox="1"/>
            <p:nvPr>
              <p:custDataLst>
                <p:tags r:id="rId50"/>
              </p:custDataLst>
            </p:nvPr>
          </p:nvSpPr>
          <p:spPr>
            <a:xfrm>
              <a:off x="5112631" y="1611233"/>
              <a:ext cx="1000117" cy="573824"/>
            </a:xfrm>
            <a:prstGeom prst="rect">
              <a:avLst/>
            </a:prstGeom>
            <a:noFill/>
          </p:spPr>
          <p:txBody>
            <a:bodyPr wrap="square" rtlCol="0">
              <a:spAutoFit/>
            </a:bodyPr>
            <a:p>
              <a:pPr algn="ctr"/>
              <a:r>
                <a:rPr lang="en-US" altLang="zh-CN" sz="3600" dirty="0">
                  <a:solidFill>
                    <a:schemeClr val="accent5">
                      <a:lumMod val="75000"/>
                    </a:schemeClr>
                  </a:solidFill>
                  <a:latin typeface="Impact" panose="020B0806030902050204" pitchFamily="34" charset="0"/>
                </a:rPr>
                <a:t>05</a:t>
              </a:r>
              <a:endParaRPr lang="en-US" altLang="zh-CN" sz="3600" dirty="0">
                <a:solidFill>
                  <a:schemeClr val="accent5">
                    <a:lumMod val="75000"/>
                  </a:schemeClr>
                </a:solidFill>
                <a:latin typeface="Impact" panose="020B0806030902050204" pitchFamily="34" charset="0"/>
              </a:endParaRPr>
            </a:p>
          </p:txBody>
        </p:sp>
      </p:grpSp>
      <p:grpSp>
        <p:nvGrpSpPr>
          <p:cNvPr id="85" name="组合 84"/>
          <p:cNvGrpSpPr/>
          <p:nvPr>
            <p:custDataLst>
              <p:tags r:id="rId51"/>
            </p:custDataLst>
          </p:nvPr>
        </p:nvGrpSpPr>
        <p:grpSpPr>
          <a:xfrm>
            <a:off x="8096426" y="4420042"/>
            <a:ext cx="3300095" cy="824405"/>
            <a:chOff x="6172112" y="802459"/>
            <a:chExt cx="3300095" cy="824404"/>
          </a:xfrm>
        </p:grpSpPr>
        <p:grpSp>
          <p:nvGrpSpPr>
            <p:cNvPr id="86" name="组合 85"/>
            <p:cNvGrpSpPr/>
            <p:nvPr/>
          </p:nvGrpSpPr>
          <p:grpSpPr>
            <a:xfrm>
              <a:off x="6172112" y="802459"/>
              <a:ext cx="3300095" cy="824404"/>
              <a:chOff x="5947699" y="826947"/>
              <a:chExt cx="3300095" cy="824404"/>
            </a:xfrm>
          </p:grpSpPr>
          <p:grpSp>
            <p:nvGrpSpPr>
              <p:cNvPr id="87" name="组合 86"/>
              <p:cNvGrpSpPr/>
              <p:nvPr/>
            </p:nvGrpSpPr>
            <p:grpSpPr>
              <a:xfrm flipV="1">
                <a:off x="5947699" y="1317986"/>
                <a:ext cx="3051180" cy="333365"/>
                <a:chOff x="5272248" y="4626108"/>
                <a:chExt cx="3051180" cy="333365"/>
              </a:xfrm>
            </p:grpSpPr>
            <p:sp>
              <p:nvSpPr>
                <p:cNvPr id="88" name="椭圆 87"/>
                <p:cNvSpPr/>
                <p:nvPr>
                  <p:custDataLst>
                    <p:tags r:id="rId52"/>
                  </p:custDataLst>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prstClr val="white"/>
                    </a:solidFill>
                    <a:latin typeface="Arial" panose="020B0604020202020204" pitchFamily="34" charset="0"/>
                    <a:ea typeface="微软雅黑" panose="020B0503020204020204" charset="-122"/>
                    <a:sym typeface="Arial" panose="020B0604020202020204" pitchFamily="34" charset="0"/>
                  </a:endParaRPr>
                </a:p>
              </p:txBody>
            </p:sp>
            <p:sp>
              <p:nvSpPr>
                <p:cNvPr id="89" name="任意多边形 88"/>
                <p:cNvSpPr/>
                <p:nvPr>
                  <p:custDataLst>
                    <p:tags r:id="rId53"/>
                  </p:custDataLst>
                </p:nvPr>
              </p:nvSpPr>
              <p:spPr>
                <a:xfrm>
                  <a:off x="5335428" y="4686869"/>
                  <a:ext cx="2988000"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solidFill>
                      <a:prstClr val="white"/>
                    </a:solidFill>
                    <a:latin typeface="Arial" panose="020B0604020202020204" pitchFamily="34" charset="0"/>
                    <a:ea typeface="微软雅黑" panose="020B0503020204020204" charset="-122"/>
                    <a:sym typeface="Arial" panose="020B0604020202020204" pitchFamily="34" charset="0"/>
                  </a:endParaRPr>
                </a:p>
              </p:txBody>
            </p:sp>
          </p:grpSp>
          <p:sp>
            <p:nvSpPr>
              <p:cNvPr id="90" name="文本框 89"/>
              <p:cNvSpPr txBox="1"/>
              <p:nvPr>
                <p:custDataLst>
                  <p:tags r:id="rId54"/>
                </p:custDataLst>
              </p:nvPr>
            </p:nvSpPr>
            <p:spPr>
              <a:xfrm>
                <a:off x="6947189" y="826947"/>
                <a:ext cx="2300605" cy="553084"/>
              </a:xfrm>
              <a:prstGeom prst="rect">
                <a:avLst/>
              </a:prstGeom>
              <a:noFill/>
            </p:spPr>
            <p:txBody>
              <a:bodyPr wrap="square" rtlCol="0">
                <a:spAutoFit/>
              </a:bodyPr>
              <a:p>
                <a:r>
                  <a:rPr lang="zh-CN" altLang="en-US" sz="3000" b="1" dirty="0">
                    <a:solidFill>
                      <a:schemeClr val="accent5">
                        <a:lumMod val="75000"/>
                      </a:schemeClr>
                    </a:solidFill>
                    <a:latin typeface="时尚中黑简体" panose="01010104010101010101" pitchFamily="2" charset="-122"/>
                    <a:ea typeface="时尚中黑简体" panose="01010104010101010101" pitchFamily="2" charset="-122"/>
                  </a:rPr>
                  <a:t>出版物检索</a:t>
                </a:r>
                <a:endParaRPr lang="zh-CN" altLang="en-US" sz="3000" b="1" dirty="0">
                  <a:solidFill>
                    <a:schemeClr val="accent5">
                      <a:lumMod val="75000"/>
                    </a:schemeClr>
                  </a:solidFill>
                  <a:latin typeface="时尚中黑简体" panose="01010104010101010101" pitchFamily="2" charset="-122"/>
                  <a:ea typeface="时尚中黑简体" panose="01010104010101010101" pitchFamily="2" charset="-122"/>
                </a:endParaRPr>
              </a:p>
            </p:txBody>
          </p:sp>
        </p:grpSp>
        <p:grpSp>
          <p:nvGrpSpPr>
            <p:cNvPr id="91" name="Group 46"/>
            <p:cNvGrpSpPr>
              <a:grpSpLocks noChangeAspect="1"/>
            </p:cNvGrpSpPr>
            <p:nvPr/>
          </p:nvGrpSpPr>
          <p:grpSpPr bwMode="auto">
            <a:xfrm>
              <a:off x="6599037" y="916055"/>
              <a:ext cx="513393" cy="317847"/>
              <a:chOff x="3098" y="1701"/>
              <a:chExt cx="1486" cy="920"/>
            </a:xfrm>
            <a:solidFill>
              <a:schemeClr val="tx1">
                <a:lumMod val="50000"/>
                <a:lumOff val="50000"/>
                <a:alpha val="40000"/>
              </a:schemeClr>
            </a:solidFill>
          </p:grpSpPr>
          <p:sp>
            <p:nvSpPr>
              <p:cNvPr id="92" name="Freeform 47"/>
              <p:cNvSpPr/>
              <p:nvPr>
                <p:custDataLst>
                  <p:tags r:id="rId55"/>
                </p:custDataLst>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0"/>
              </a:p>
            </p:txBody>
          </p:sp>
          <p:sp>
            <p:nvSpPr>
              <p:cNvPr id="93" name="Freeform 48"/>
              <p:cNvSpPr/>
              <p:nvPr>
                <p:custDataLst>
                  <p:tags r:id="rId56"/>
                </p:custDataLst>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0"/>
              </a:p>
            </p:txBody>
          </p:sp>
          <p:sp>
            <p:nvSpPr>
              <p:cNvPr id="94" name="Freeform 49"/>
              <p:cNvSpPr/>
              <p:nvPr>
                <p:custDataLst>
                  <p:tags r:id="rId57"/>
                </p:custDataLst>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sz="1350"/>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500" fill="hold"/>
                                        <p:tgtEl>
                                          <p:spTgt spid="47"/>
                                        </p:tgtEl>
                                        <p:attrNameLst>
                                          <p:attrName>ppt_x</p:attrName>
                                        </p:attrNameLst>
                                      </p:cBhvr>
                                      <p:tavLst>
                                        <p:tav tm="0">
                                          <p:val>
                                            <p:strVal val="#ppt_x"/>
                                          </p:val>
                                        </p:tav>
                                        <p:tav tm="100000">
                                          <p:val>
                                            <p:strVal val="#ppt_x"/>
                                          </p:val>
                                        </p:tav>
                                      </p:tavLst>
                                    </p:anim>
                                    <p:anim calcmode="lin" valueType="num">
                                      <p:cBhvr additive="base">
                                        <p:cTn id="13" dur="500" fill="hold"/>
                                        <p:tgtEl>
                                          <p:spTgt spid="4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additive="base">
                                        <p:cTn id="17" dur="500" fill="hold"/>
                                        <p:tgtEl>
                                          <p:spTgt spid="59"/>
                                        </p:tgtEl>
                                        <p:attrNameLst>
                                          <p:attrName>ppt_x</p:attrName>
                                        </p:attrNameLst>
                                      </p:cBhvr>
                                      <p:tavLst>
                                        <p:tav tm="0">
                                          <p:val>
                                            <p:strVal val="#ppt_x"/>
                                          </p:val>
                                        </p:tav>
                                        <p:tav tm="100000">
                                          <p:val>
                                            <p:strVal val="#ppt_x"/>
                                          </p:val>
                                        </p:tav>
                                      </p:tavLst>
                                    </p:anim>
                                    <p:anim calcmode="lin" valueType="num">
                                      <p:cBhvr additive="base">
                                        <p:cTn id="18" dur="500" fill="hold"/>
                                        <p:tgtEl>
                                          <p:spTgt spid="5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67"/>
                                        </p:tgtEl>
                                        <p:attrNameLst>
                                          <p:attrName>style.visibility</p:attrName>
                                        </p:attrNameLst>
                                      </p:cBhvr>
                                      <p:to>
                                        <p:strVal val="visible"/>
                                      </p:to>
                                    </p:set>
                                    <p:anim calcmode="lin" valueType="num">
                                      <p:cBhvr additive="base">
                                        <p:cTn id="22" dur="500" fill="hold"/>
                                        <p:tgtEl>
                                          <p:spTgt spid="67"/>
                                        </p:tgtEl>
                                        <p:attrNameLst>
                                          <p:attrName>ppt_x</p:attrName>
                                        </p:attrNameLst>
                                      </p:cBhvr>
                                      <p:tavLst>
                                        <p:tav tm="0">
                                          <p:val>
                                            <p:strVal val="#ppt_x"/>
                                          </p:val>
                                        </p:tav>
                                        <p:tav tm="100000">
                                          <p:val>
                                            <p:strVal val="#ppt_x"/>
                                          </p:val>
                                        </p:tav>
                                      </p:tavLst>
                                    </p:anim>
                                    <p:anim calcmode="lin" valueType="num">
                                      <p:cBhvr additive="base">
                                        <p:cTn id="23" dur="500" fill="hold"/>
                                        <p:tgtEl>
                                          <p:spTgt spid="6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85"/>
                                        </p:tgtEl>
                                        <p:attrNameLst>
                                          <p:attrName>style.visibility</p:attrName>
                                        </p:attrNameLst>
                                      </p:cBhvr>
                                      <p:to>
                                        <p:strVal val="visible"/>
                                      </p:to>
                                    </p:set>
                                    <p:anim calcmode="lin" valueType="num">
                                      <p:cBhvr additive="base">
                                        <p:cTn id="27" dur="500" fill="hold"/>
                                        <p:tgtEl>
                                          <p:spTgt spid="85"/>
                                        </p:tgtEl>
                                        <p:attrNameLst>
                                          <p:attrName>ppt_x</p:attrName>
                                        </p:attrNameLst>
                                      </p:cBhvr>
                                      <p:tavLst>
                                        <p:tav tm="0">
                                          <p:val>
                                            <p:strVal val="#ppt_x"/>
                                          </p:val>
                                        </p:tav>
                                        <p:tav tm="100000">
                                          <p:val>
                                            <p:strVal val="#ppt_x"/>
                                          </p:val>
                                        </p:tav>
                                      </p:tavLst>
                                    </p:anim>
                                    <p:anim calcmode="lin" valueType="num">
                                      <p:cBhvr additive="base">
                                        <p:cTn id="28"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3" name="图片 22"/>
          <p:cNvPicPr>
            <a:picLocks noChangeAspect="1"/>
          </p:cNvPicPr>
          <p:nvPr/>
        </p:nvPicPr>
        <p:blipFill>
          <a:blip r:embed="rId1"/>
          <a:stretch>
            <a:fillRect/>
          </a:stretch>
        </p:blipFill>
        <p:spPr>
          <a:xfrm>
            <a:off x="551180" y="1174115"/>
            <a:ext cx="11185525" cy="5173345"/>
          </a:xfrm>
          <a:prstGeom prst="rect">
            <a:avLst/>
          </a:prstGeom>
          <a:ln>
            <a:solidFill>
              <a:schemeClr val="accent1"/>
            </a:solidFill>
            <a:prstDash val="sysDash"/>
          </a:ln>
        </p:spPr>
      </p:pic>
      <p:sp>
        <p:nvSpPr>
          <p:cNvPr id="61" name="文本框 60"/>
          <p:cNvSpPr txBox="1"/>
          <p:nvPr/>
        </p:nvSpPr>
        <p:spPr>
          <a:xfrm>
            <a:off x="355600" y="508000"/>
            <a:ext cx="8981440" cy="497205"/>
          </a:xfrm>
          <a:prstGeom prst="rect">
            <a:avLst/>
          </a:prstGeom>
          <a:noFill/>
        </p:spPr>
        <p:txBody>
          <a:bodyPr wrap="square" rtlCol="0" anchor="t">
            <a:spAutoFit/>
          </a:bodyPr>
          <a:p>
            <a:pPr marL="12700" algn="l" rtl="0" eaLnBrk="0">
              <a:lnSpc>
                <a:spcPts val="3165"/>
              </a:lnSpc>
            </a:pPr>
            <a:r>
              <a:rPr lang="en-US" altLang="zh-CN"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2.1.1</a:t>
            </a:r>
            <a:r>
              <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检索方式：一框式检索</a:t>
            </a:r>
            <a:endPar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endParaRPr>
          </a:p>
        </p:txBody>
      </p:sp>
      <p:pic>
        <p:nvPicPr>
          <p:cNvPr id="12" name="图片 11"/>
          <p:cNvPicPr>
            <a:picLocks noChangeAspect="1"/>
          </p:cNvPicPr>
          <p:nvPr/>
        </p:nvPicPr>
        <p:blipFill>
          <a:blip r:embed="rId2"/>
          <a:stretch>
            <a:fillRect/>
          </a:stretch>
        </p:blipFill>
        <p:spPr>
          <a:xfrm>
            <a:off x="1190625" y="1195070"/>
            <a:ext cx="10038715" cy="5152390"/>
          </a:xfrm>
          <a:prstGeom prst="rect">
            <a:avLst/>
          </a:prstGeom>
          <a:ln>
            <a:solidFill>
              <a:schemeClr val="accent1"/>
            </a:solidFill>
            <a:prstDash val="sysDash"/>
          </a:ln>
        </p:spPr>
      </p:pic>
      <p:sp>
        <p:nvSpPr>
          <p:cNvPr id="34" name="左箭头 33"/>
          <p:cNvSpPr/>
          <p:nvPr/>
        </p:nvSpPr>
        <p:spPr>
          <a:xfrm>
            <a:off x="3496310" y="3894455"/>
            <a:ext cx="323215" cy="189865"/>
          </a:xfrm>
          <a:prstGeom prst="leftArrow">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6" name="上箭头 35"/>
          <p:cNvSpPr/>
          <p:nvPr/>
        </p:nvSpPr>
        <p:spPr>
          <a:xfrm>
            <a:off x="7040245" y="2816860"/>
            <a:ext cx="210185" cy="274955"/>
          </a:xfrm>
          <a:prstGeom prst="upArrow">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                 </a:t>
            </a:r>
            <a:endParaRPr lang="en-US" altLang="zh-CN"/>
          </a:p>
        </p:txBody>
      </p:sp>
      <p:sp>
        <p:nvSpPr>
          <p:cNvPr id="37" name="圆角矩形 36"/>
          <p:cNvSpPr/>
          <p:nvPr/>
        </p:nvSpPr>
        <p:spPr>
          <a:xfrm>
            <a:off x="9258300" y="3158490"/>
            <a:ext cx="1724025" cy="347345"/>
          </a:xfrm>
          <a:prstGeom prst="roundRect">
            <a:avLst>
              <a:gd name="adj" fmla="val 50000"/>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b="1">
                <a:solidFill>
                  <a:srgbClr val="185CCF"/>
                </a:solidFill>
                <a:latin typeface="微软雅黑" panose="020B0503020204020204" charset="-122"/>
                <a:ea typeface="微软雅黑" panose="020B0503020204020204" charset="-122"/>
              </a:rPr>
              <a:t>检索结果数</a:t>
            </a:r>
            <a:endParaRPr lang="zh-CN" altLang="en-US" b="1">
              <a:solidFill>
                <a:srgbClr val="185CCF"/>
              </a:solidFill>
              <a:latin typeface="微软雅黑" panose="020B0503020204020204" charset="-122"/>
              <a:ea typeface="微软雅黑" panose="020B0503020204020204" charset="-122"/>
            </a:endParaRPr>
          </a:p>
        </p:txBody>
      </p:sp>
      <p:sp>
        <p:nvSpPr>
          <p:cNvPr id="38" name="圆角矩形 37"/>
          <p:cNvSpPr/>
          <p:nvPr/>
        </p:nvSpPr>
        <p:spPr>
          <a:xfrm>
            <a:off x="6411595" y="3178175"/>
            <a:ext cx="1477010" cy="347345"/>
          </a:xfrm>
          <a:prstGeom prst="roundRect">
            <a:avLst>
              <a:gd name="adj" fmla="val 50000"/>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b="1">
                <a:solidFill>
                  <a:srgbClr val="185CCF"/>
                </a:solidFill>
                <a:latin typeface="微软雅黑" panose="020B0503020204020204" charset="-122"/>
                <a:ea typeface="微软雅黑" panose="020B0503020204020204" charset="-122"/>
              </a:rPr>
              <a:t>排序方式</a:t>
            </a:r>
            <a:endParaRPr lang="zh-CN" altLang="en-US" b="1">
              <a:solidFill>
                <a:srgbClr val="185CCF"/>
              </a:solidFill>
              <a:latin typeface="微软雅黑" panose="020B0503020204020204" charset="-122"/>
              <a:ea typeface="微软雅黑" panose="020B0503020204020204" charset="-122"/>
            </a:endParaRPr>
          </a:p>
        </p:txBody>
      </p:sp>
      <p:sp>
        <p:nvSpPr>
          <p:cNvPr id="39" name="圆角矩形 38"/>
          <p:cNvSpPr/>
          <p:nvPr/>
        </p:nvSpPr>
        <p:spPr>
          <a:xfrm>
            <a:off x="3954145" y="3809365"/>
            <a:ext cx="1477010" cy="347345"/>
          </a:xfrm>
          <a:prstGeom prst="roundRect">
            <a:avLst>
              <a:gd name="adj" fmla="val 50000"/>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b="1">
                <a:solidFill>
                  <a:srgbClr val="185CCF"/>
                </a:solidFill>
                <a:latin typeface="微软雅黑" panose="020B0503020204020204" charset="-122"/>
                <a:ea typeface="微软雅黑" panose="020B0503020204020204" charset="-122"/>
              </a:rPr>
              <a:t>检索分组</a:t>
            </a:r>
            <a:endParaRPr lang="zh-CN" altLang="en-US" b="1">
              <a:solidFill>
                <a:srgbClr val="185CCF"/>
              </a:solidFill>
              <a:latin typeface="微软雅黑" panose="020B0503020204020204" charset="-122"/>
              <a:ea typeface="微软雅黑" panose="020B0503020204020204" charset="-122"/>
            </a:endParaRPr>
          </a:p>
        </p:txBody>
      </p:sp>
      <p:sp>
        <p:nvSpPr>
          <p:cNvPr id="40" name="左箭头 39"/>
          <p:cNvSpPr/>
          <p:nvPr/>
        </p:nvSpPr>
        <p:spPr>
          <a:xfrm rot="16200000">
            <a:off x="9789795" y="1457325"/>
            <a:ext cx="323215" cy="189865"/>
          </a:xfrm>
          <a:prstGeom prst="leftArrow">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42" name="圆角矩形 41"/>
          <p:cNvSpPr/>
          <p:nvPr/>
        </p:nvSpPr>
        <p:spPr>
          <a:xfrm>
            <a:off x="8909050" y="1174115"/>
            <a:ext cx="2084070" cy="347345"/>
          </a:xfrm>
          <a:prstGeom prst="roundRect">
            <a:avLst>
              <a:gd name="adj" fmla="val 50000"/>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b="1">
                <a:solidFill>
                  <a:srgbClr val="185CCF"/>
                </a:solidFill>
                <a:latin typeface="微软雅黑" panose="020B0503020204020204" charset="-122"/>
                <a:ea typeface="微软雅黑" panose="020B0503020204020204" charset="-122"/>
              </a:rPr>
              <a:t>文献资源类型</a:t>
            </a:r>
            <a:endParaRPr lang="zh-CN" altLang="en-US" b="1">
              <a:solidFill>
                <a:srgbClr val="185CCF"/>
              </a:solidFill>
              <a:latin typeface="微软雅黑" panose="020B0503020204020204" charset="-122"/>
              <a:ea typeface="微软雅黑" panose="020B0503020204020204" charset="-122"/>
            </a:endParaRPr>
          </a:p>
        </p:txBody>
      </p:sp>
      <p:sp>
        <p:nvSpPr>
          <p:cNvPr id="43" name="上箭头 42"/>
          <p:cNvSpPr/>
          <p:nvPr/>
        </p:nvSpPr>
        <p:spPr>
          <a:xfrm>
            <a:off x="9799320" y="2606675"/>
            <a:ext cx="193040" cy="420370"/>
          </a:xfrm>
          <a:prstGeom prst="upArrow">
            <a:avLst/>
          </a:prstGeom>
          <a:solidFill>
            <a:srgbClr val="FFC000"/>
          </a:solidFill>
          <a:ln>
            <a:solidFill>
              <a:srgbClr val="FFC000"/>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n>
                <a:solidFill>
                  <a:srgbClr val="FFC000"/>
                </a:solidFill>
              </a:ln>
            </a:endParaRPr>
          </a:p>
        </p:txBody>
      </p:sp>
      <p:cxnSp>
        <p:nvCxnSpPr>
          <p:cNvPr id="4" name="直接箭头连接符 3"/>
          <p:cNvCxnSpPr/>
          <p:nvPr/>
        </p:nvCxnSpPr>
        <p:spPr>
          <a:xfrm flipH="1" flipV="1">
            <a:off x="7087870" y="2080895"/>
            <a:ext cx="341630" cy="541655"/>
          </a:xfrm>
          <a:prstGeom prst="straightConnector1">
            <a:avLst/>
          </a:prstGeom>
          <a:ln w="38100" cap="flat" cmpd="sng" algn="ctr">
            <a:solidFill>
              <a:srgbClr val="FF0000"/>
            </a:solidFill>
            <a:prstDash val="dash"/>
            <a:miter lim="800000"/>
            <a:tailEnd type="arrow" w="med" len="med"/>
          </a:ln>
        </p:spPr>
        <p:style>
          <a:lnRef idx="0">
            <a:schemeClr val="accent1"/>
          </a:lnRef>
          <a:fillRef idx="0">
            <a:srgbClr val="FFFFFF"/>
          </a:fillRef>
          <a:effectRef idx="0">
            <a:srgbClr val="FFFFFF"/>
          </a:effectRef>
          <a:fontRef idx="minor">
            <a:schemeClr val="tx1"/>
          </a:fontRef>
        </p:style>
      </p:cxnSp>
      <p:cxnSp>
        <p:nvCxnSpPr>
          <p:cNvPr id="5" name="直接箭头连接符 4"/>
          <p:cNvCxnSpPr/>
          <p:nvPr/>
        </p:nvCxnSpPr>
        <p:spPr>
          <a:xfrm flipV="1">
            <a:off x="8068945" y="2096135"/>
            <a:ext cx="339725" cy="537845"/>
          </a:xfrm>
          <a:prstGeom prst="straightConnector1">
            <a:avLst/>
          </a:prstGeom>
          <a:ln w="38100" cap="flat" cmpd="sng" algn="ctr">
            <a:solidFill>
              <a:srgbClr val="FF0000"/>
            </a:solidFill>
            <a:prstDash val="dash"/>
            <a:miter lim="800000"/>
            <a:tailEnd type="arrow" w="med" len="med"/>
          </a:ln>
        </p:spPr>
        <p:style>
          <a:lnRef idx="0">
            <a:schemeClr val="accent1"/>
          </a:lnRef>
          <a:fillRef idx="0">
            <a:srgbClr val="FFFFFF"/>
          </a:fillRef>
          <a:effectRef idx="0">
            <a:srgbClr val="FFFFFF"/>
          </a:effectRef>
          <a:fontRef idx="minor">
            <a:schemeClr val="tx1"/>
          </a:fontRef>
        </p:style>
      </p:cxnSp>
      <p:sp>
        <p:nvSpPr>
          <p:cNvPr id="6" name="文本框 5"/>
          <p:cNvSpPr txBox="1"/>
          <p:nvPr/>
        </p:nvSpPr>
        <p:spPr>
          <a:xfrm>
            <a:off x="3584575" y="960120"/>
            <a:ext cx="3950335" cy="1160780"/>
          </a:xfrm>
          <a:prstGeom prst="wedgeRectCallout">
            <a:avLst>
              <a:gd name="adj1" fmla="val -30845"/>
              <a:gd name="adj2" fmla="val -33698"/>
            </a:avLst>
          </a:prstGeom>
          <a:solidFill>
            <a:srgbClr val="FFF9FF"/>
          </a:solidFill>
          <a:ln w="38100">
            <a:solidFill>
              <a:srgbClr val="FF0000"/>
            </a:solidFill>
            <a:prstDash val="sysDot"/>
          </a:ln>
        </p:spPr>
        <p:txBody>
          <a:bodyPr wrap="square" rtlCol="0" anchor="t">
            <a:noAutofit/>
          </a:bodyPr>
          <a:p>
            <a:pPr algn="l">
              <a:lnSpc>
                <a:spcPct val="100000"/>
              </a:lnSpc>
              <a:buClrTx/>
              <a:buSzTx/>
              <a:buFontTx/>
            </a:pPr>
            <a:r>
              <a:rPr lang="zh-CN" altLang="en-US" sz="1800">
                <a:latin typeface="微软雅黑" panose="020B0503020204020204" charset="-122"/>
                <a:ea typeface="微软雅黑" panose="020B0503020204020204" charset="-122"/>
                <a:sym typeface="+mn-ea"/>
              </a:rPr>
              <a:t>相关度：</a:t>
            </a:r>
            <a:endParaRPr lang="zh-CN" altLang="en-US" sz="1800">
              <a:latin typeface="微软雅黑" panose="020B0503020204020204" charset="-122"/>
              <a:ea typeface="微软雅黑" panose="020B0503020204020204" charset="-122"/>
              <a:sym typeface="+mn-ea"/>
            </a:endParaRPr>
          </a:p>
          <a:p>
            <a:pPr algn="l">
              <a:lnSpc>
                <a:spcPct val="100000"/>
              </a:lnSpc>
              <a:buClrTx/>
              <a:buSzTx/>
              <a:buFontTx/>
            </a:pPr>
            <a:r>
              <a:rPr lang="zh-CN" altLang="en-US" sz="1800">
                <a:latin typeface="微软雅黑" panose="020B0503020204020204" charset="-122"/>
                <a:ea typeface="微软雅黑" panose="020B0503020204020204" charset="-122"/>
                <a:sym typeface="+mn-ea"/>
              </a:rPr>
              <a:t>与查询主题相关度最高的排在前面</a:t>
            </a:r>
            <a:endParaRPr lang="zh-CN" altLang="en-US" sz="1800">
              <a:latin typeface="微软雅黑" panose="020B0503020204020204" charset="-122"/>
              <a:ea typeface="微软雅黑" panose="020B0503020204020204" charset="-122"/>
              <a:sym typeface="+mn-ea"/>
            </a:endParaRPr>
          </a:p>
        </p:txBody>
      </p:sp>
      <p:sp>
        <p:nvSpPr>
          <p:cNvPr id="7" name="文本框 6"/>
          <p:cNvSpPr txBox="1"/>
          <p:nvPr/>
        </p:nvSpPr>
        <p:spPr>
          <a:xfrm>
            <a:off x="7734935" y="972185"/>
            <a:ext cx="3494405" cy="1160780"/>
          </a:xfrm>
          <a:prstGeom prst="wedgeRectCallout">
            <a:avLst>
              <a:gd name="adj1" fmla="val -30845"/>
              <a:gd name="adj2" fmla="val -33698"/>
            </a:avLst>
          </a:prstGeom>
          <a:solidFill>
            <a:srgbClr val="FFF9FF"/>
          </a:solidFill>
          <a:ln w="38100">
            <a:solidFill>
              <a:srgbClr val="FF0000"/>
            </a:solidFill>
            <a:prstDash val="sysDot"/>
          </a:ln>
        </p:spPr>
        <p:txBody>
          <a:bodyPr wrap="square" rtlCol="0" anchor="t">
            <a:noAutofit/>
          </a:bodyPr>
          <a:p>
            <a:pPr algn="l">
              <a:lnSpc>
                <a:spcPct val="100000"/>
              </a:lnSpc>
              <a:buClrTx/>
              <a:buSzTx/>
              <a:buFontTx/>
            </a:pPr>
            <a:r>
              <a:rPr lang="zh-CN" altLang="en-US" sz="1800">
                <a:latin typeface="微软雅黑" panose="020B0503020204020204" charset="-122"/>
                <a:ea typeface="微软雅黑" panose="020B0503020204020204" charset="-122"/>
                <a:sym typeface="+mn-ea"/>
              </a:rPr>
              <a:t>发表时间：</a:t>
            </a:r>
            <a:endParaRPr lang="zh-CN" altLang="en-US" sz="1800">
              <a:latin typeface="微软雅黑" panose="020B0503020204020204" charset="-122"/>
              <a:ea typeface="微软雅黑" panose="020B0503020204020204" charset="-122"/>
              <a:sym typeface="+mn-ea"/>
            </a:endParaRPr>
          </a:p>
          <a:p>
            <a:pPr algn="l">
              <a:lnSpc>
                <a:spcPct val="100000"/>
              </a:lnSpc>
              <a:buClrTx/>
              <a:buSzTx/>
              <a:buFontTx/>
            </a:pPr>
            <a:r>
              <a:rPr lang="zh-CN" altLang="en-US" sz="1800">
                <a:latin typeface="微软雅黑" panose="020B0503020204020204" charset="-122"/>
                <a:ea typeface="微软雅黑" panose="020B0503020204020204" charset="-122"/>
                <a:sym typeface="+mn-ea"/>
              </a:rPr>
              <a:t>正序：最新研究</a:t>
            </a:r>
            <a:endParaRPr lang="zh-CN" altLang="en-US" sz="1800">
              <a:latin typeface="微软雅黑" panose="020B0503020204020204" charset="-122"/>
              <a:ea typeface="微软雅黑" panose="020B0503020204020204" charset="-122"/>
              <a:sym typeface="+mn-ea"/>
            </a:endParaRPr>
          </a:p>
          <a:p>
            <a:pPr algn="l">
              <a:lnSpc>
                <a:spcPct val="100000"/>
              </a:lnSpc>
              <a:buClrTx/>
              <a:buSzTx/>
              <a:buFontTx/>
            </a:pPr>
            <a:r>
              <a:rPr lang="zh-CN" altLang="en-US" sz="1800">
                <a:latin typeface="微软雅黑" panose="020B0503020204020204" charset="-122"/>
                <a:ea typeface="微软雅黑" panose="020B0503020204020204" charset="-122"/>
                <a:sym typeface="+mn-ea"/>
              </a:rPr>
              <a:t>倒序：最早研究</a:t>
            </a:r>
            <a:endParaRPr lang="zh-CN" altLang="en-US" sz="1800">
              <a:latin typeface="微软雅黑" panose="020B0503020204020204" charset="-122"/>
              <a:ea typeface="微软雅黑" panose="020B0503020204020204" charset="-122"/>
              <a:sym typeface="+mn-ea"/>
            </a:endParaRPr>
          </a:p>
          <a:p>
            <a:pPr algn="l">
              <a:lnSpc>
                <a:spcPct val="100000"/>
              </a:lnSpc>
              <a:buClrTx/>
              <a:buSzTx/>
              <a:buFontTx/>
            </a:pPr>
            <a:r>
              <a:rPr lang="zh-CN" altLang="en-US" sz="1800">
                <a:latin typeface="微软雅黑" panose="020B0503020204020204" charset="-122"/>
                <a:ea typeface="微软雅黑" panose="020B0503020204020204" charset="-122"/>
                <a:sym typeface="+mn-ea"/>
              </a:rPr>
              <a:t>发现查询主题的研究发展历程</a:t>
            </a:r>
            <a:endParaRPr lang="zh-CN" altLang="en-US" sz="2000" b="1">
              <a:solidFill>
                <a:srgbClr val="C00000"/>
              </a:solidFill>
              <a:sym typeface="+mn-ea"/>
            </a:endParaRPr>
          </a:p>
        </p:txBody>
      </p:sp>
      <p:cxnSp>
        <p:nvCxnSpPr>
          <p:cNvPr id="8" name="直接箭头连接符 7"/>
          <p:cNvCxnSpPr/>
          <p:nvPr/>
        </p:nvCxnSpPr>
        <p:spPr>
          <a:xfrm>
            <a:off x="8589645" y="2800985"/>
            <a:ext cx="394970" cy="471805"/>
          </a:xfrm>
          <a:prstGeom prst="straightConnector1">
            <a:avLst/>
          </a:prstGeom>
          <a:ln w="38100" cap="flat" cmpd="sng" algn="ctr">
            <a:solidFill>
              <a:srgbClr val="FF0000"/>
            </a:solidFill>
            <a:prstDash val="dash"/>
            <a:miter lim="800000"/>
            <a:tailEnd type="arrow" w="med" len="med"/>
          </a:ln>
        </p:spPr>
        <p:style>
          <a:lnRef idx="0">
            <a:schemeClr val="accent1"/>
          </a:lnRef>
          <a:fillRef idx="0">
            <a:srgbClr val="FFFFFF"/>
          </a:fillRef>
          <a:effectRef idx="0">
            <a:srgbClr val="FFFFFF"/>
          </a:effectRef>
          <a:fontRef idx="minor">
            <a:schemeClr val="tx1"/>
          </a:fontRef>
        </p:style>
      </p:cxnSp>
      <p:sp>
        <p:nvSpPr>
          <p:cNvPr id="9" name="文本框 8"/>
          <p:cNvSpPr txBox="1"/>
          <p:nvPr/>
        </p:nvSpPr>
        <p:spPr>
          <a:xfrm>
            <a:off x="7429500" y="3724910"/>
            <a:ext cx="3823970" cy="1265555"/>
          </a:xfrm>
          <a:prstGeom prst="wedgeRectCallout">
            <a:avLst>
              <a:gd name="adj1" fmla="val -30845"/>
              <a:gd name="adj2" fmla="val -33698"/>
            </a:avLst>
          </a:prstGeom>
          <a:solidFill>
            <a:srgbClr val="FFF9FF"/>
          </a:solidFill>
          <a:ln w="38100">
            <a:solidFill>
              <a:srgbClr val="FF0000"/>
            </a:solidFill>
            <a:prstDash val="sysDot"/>
          </a:ln>
        </p:spPr>
        <p:txBody>
          <a:bodyPr wrap="square" rtlCol="0" anchor="t">
            <a:noAutofit/>
          </a:bodyPr>
          <a:p>
            <a:pPr algn="l">
              <a:lnSpc>
                <a:spcPct val="100000"/>
              </a:lnSpc>
              <a:buClrTx/>
              <a:buSzTx/>
              <a:buFontTx/>
            </a:pPr>
            <a:r>
              <a:rPr lang="zh-CN" altLang="en-US" sz="1800">
                <a:latin typeface="微软雅黑" panose="020B0503020204020204" charset="-122"/>
                <a:ea typeface="微软雅黑" panose="020B0503020204020204" charset="-122"/>
                <a:sym typeface="+mn-ea"/>
              </a:rPr>
              <a:t>被引/下载：</a:t>
            </a:r>
            <a:endParaRPr lang="zh-CN" altLang="en-US" sz="1800">
              <a:latin typeface="微软雅黑" panose="020B0503020204020204" charset="-122"/>
              <a:ea typeface="微软雅黑" panose="020B0503020204020204" charset="-122"/>
              <a:sym typeface="+mn-ea"/>
            </a:endParaRPr>
          </a:p>
          <a:p>
            <a:pPr algn="l">
              <a:lnSpc>
                <a:spcPct val="100000"/>
              </a:lnSpc>
              <a:buClrTx/>
              <a:buSzTx/>
              <a:buFontTx/>
            </a:pPr>
            <a:r>
              <a:rPr lang="zh-CN" altLang="en-US" sz="1800">
                <a:latin typeface="微软雅黑" panose="020B0503020204020204" charset="-122"/>
                <a:ea typeface="微软雅黑" panose="020B0503020204020204" charset="-122"/>
                <a:sym typeface="+mn-ea"/>
              </a:rPr>
              <a:t>被引/下载量较高的，一定程度上代表大家都认可的，质量与可读性较高。</a:t>
            </a:r>
            <a:endParaRPr lang="zh-CN" altLang="en-US" sz="2000" b="1">
              <a:solidFill>
                <a:srgbClr val="C00000"/>
              </a:solidFill>
              <a:sym typeface="+mn-ea"/>
            </a:endParaRPr>
          </a:p>
        </p:txBody>
      </p:sp>
      <p:pic>
        <p:nvPicPr>
          <p:cNvPr id="28" name="图片 27"/>
          <p:cNvPicPr>
            <a:picLocks noChangeAspect="1"/>
          </p:cNvPicPr>
          <p:nvPr/>
        </p:nvPicPr>
        <p:blipFill>
          <a:blip r:embed="rId3"/>
          <a:stretch>
            <a:fillRect/>
          </a:stretch>
        </p:blipFill>
        <p:spPr>
          <a:xfrm>
            <a:off x="551180" y="2756535"/>
            <a:ext cx="2317750" cy="3590925"/>
          </a:xfrm>
          <a:prstGeom prst="rect">
            <a:avLst/>
          </a:prstGeom>
          <a:ln>
            <a:solidFill>
              <a:schemeClr val="accent1"/>
            </a:solidFill>
            <a:prstDash val="sysDash"/>
          </a:ln>
        </p:spPr>
      </p:pic>
      <p:sp>
        <p:nvSpPr>
          <p:cNvPr id="30" name="矩形 29"/>
          <p:cNvSpPr/>
          <p:nvPr/>
        </p:nvSpPr>
        <p:spPr>
          <a:xfrm>
            <a:off x="2229485" y="2887980"/>
            <a:ext cx="412750" cy="206375"/>
          </a:xfrm>
          <a:prstGeom prst="rect">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31" name="右箭头 30"/>
          <p:cNvSpPr/>
          <p:nvPr/>
        </p:nvSpPr>
        <p:spPr>
          <a:xfrm>
            <a:off x="2642235" y="2943225"/>
            <a:ext cx="546735" cy="151130"/>
          </a:xfrm>
          <a:prstGeom prst="rightArrow">
            <a:avLst/>
          </a:prstGeom>
        </p:spPr>
        <p:style>
          <a:lnRef idx="0">
            <a:srgbClr val="FFFFFF"/>
          </a:lnRef>
          <a:fillRef idx="1">
            <a:schemeClr val="accent1"/>
          </a:fillRef>
          <a:effectRef idx="0">
            <a:srgbClr val="FFFFFF"/>
          </a:effectRef>
          <a:fontRef idx="minor">
            <a:schemeClr val="lt1"/>
          </a:fontRef>
        </p:style>
        <p:txBody>
          <a:bodyPr rtlCol="0" anchor="ctr"/>
          <a:p>
            <a:pPr algn="ctr"/>
            <a:endParaRPr lang="zh-CN" altLang="en-US"/>
          </a:p>
        </p:txBody>
      </p:sp>
      <p:pic>
        <p:nvPicPr>
          <p:cNvPr id="33" name="图片 32"/>
          <p:cNvPicPr>
            <a:picLocks noChangeAspect="1"/>
          </p:cNvPicPr>
          <p:nvPr/>
        </p:nvPicPr>
        <p:blipFill>
          <a:blip r:embed="rId4"/>
          <a:stretch>
            <a:fillRect/>
          </a:stretch>
        </p:blipFill>
        <p:spPr>
          <a:xfrm>
            <a:off x="3234690" y="2756535"/>
            <a:ext cx="6210935" cy="3590925"/>
          </a:xfrm>
          <a:prstGeom prst="rect">
            <a:avLst/>
          </a:prstGeom>
          <a:ln>
            <a:solidFill>
              <a:schemeClr val="accent1"/>
            </a:solidFill>
            <a:prstDash val="sysDash"/>
          </a:ln>
        </p:spPr>
      </p:pic>
      <p:pic>
        <p:nvPicPr>
          <p:cNvPr id="50" name="图片 49"/>
          <p:cNvPicPr>
            <a:picLocks noChangeAspect="1"/>
          </p:cNvPicPr>
          <p:nvPr/>
        </p:nvPicPr>
        <p:blipFill>
          <a:blip r:embed="rId5"/>
          <a:stretch>
            <a:fillRect/>
          </a:stretch>
        </p:blipFill>
        <p:spPr>
          <a:xfrm>
            <a:off x="565150" y="2752725"/>
            <a:ext cx="2458112" cy="3589200"/>
          </a:xfrm>
          <a:prstGeom prst="rect">
            <a:avLst/>
          </a:prstGeom>
          <a:ln>
            <a:solidFill>
              <a:schemeClr val="accent1"/>
            </a:solidFill>
            <a:prstDash val="sysDash"/>
          </a:ln>
        </p:spPr>
      </p:pic>
      <p:pic>
        <p:nvPicPr>
          <p:cNvPr id="51" name="图片 50"/>
          <p:cNvPicPr>
            <a:picLocks noChangeAspect="1"/>
          </p:cNvPicPr>
          <p:nvPr/>
        </p:nvPicPr>
        <p:blipFill>
          <a:blip r:embed="rId6"/>
          <a:stretch>
            <a:fillRect/>
          </a:stretch>
        </p:blipFill>
        <p:spPr>
          <a:xfrm>
            <a:off x="1804035" y="2752725"/>
            <a:ext cx="2467575" cy="3589200"/>
          </a:xfrm>
          <a:prstGeom prst="rect">
            <a:avLst/>
          </a:prstGeom>
          <a:ln>
            <a:solidFill>
              <a:schemeClr val="accent1"/>
            </a:solidFill>
            <a:prstDash val="sysDash"/>
          </a:ln>
        </p:spPr>
      </p:pic>
      <p:pic>
        <p:nvPicPr>
          <p:cNvPr id="52" name="图片 51"/>
          <p:cNvPicPr>
            <a:picLocks noChangeAspect="1"/>
          </p:cNvPicPr>
          <p:nvPr/>
        </p:nvPicPr>
        <p:blipFill>
          <a:blip r:embed="rId7"/>
          <a:stretch>
            <a:fillRect/>
          </a:stretch>
        </p:blipFill>
        <p:spPr>
          <a:xfrm>
            <a:off x="3204210" y="2752725"/>
            <a:ext cx="2513344" cy="3589200"/>
          </a:xfrm>
          <a:prstGeom prst="rect">
            <a:avLst/>
          </a:prstGeom>
          <a:ln>
            <a:solidFill>
              <a:schemeClr val="accent1"/>
            </a:solidFill>
            <a:prstDash val="sysDash"/>
          </a:ln>
        </p:spPr>
      </p:pic>
      <p:pic>
        <p:nvPicPr>
          <p:cNvPr id="53" name="图片 52"/>
          <p:cNvPicPr>
            <a:picLocks noChangeAspect="1"/>
          </p:cNvPicPr>
          <p:nvPr/>
        </p:nvPicPr>
        <p:blipFill>
          <a:blip r:embed="rId8"/>
          <a:stretch>
            <a:fillRect/>
          </a:stretch>
        </p:blipFill>
        <p:spPr>
          <a:xfrm>
            <a:off x="4266565" y="2752725"/>
            <a:ext cx="2628571" cy="1800000"/>
          </a:xfrm>
          <a:prstGeom prst="rect">
            <a:avLst/>
          </a:prstGeom>
          <a:ln>
            <a:solidFill>
              <a:schemeClr val="accent1"/>
            </a:solidFill>
            <a:prstDash val="sysDash"/>
          </a:ln>
        </p:spPr>
      </p:pic>
      <p:pic>
        <p:nvPicPr>
          <p:cNvPr id="54" name="图片 53"/>
          <p:cNvPicPr>
            <a:picLocks noChangeAspect="1"/>
          </p:cNvPicPr>
          <p:nvPr/>
        </p:nvPicPr>
        <p:blipFill>
          <a:blip r:embed="rId9"/>
          <a:stretch>
            <a:fillRect/>
          </a:stretch>
        </p:blipFill>
        <p:spPr>
          <a:xfrm>
            <a:off x="5728335" y="2752725"/>
            <a:ext cx="2446773" cy="3589200"/>
          </a:xfrm>
          <a:prstGeom prst="rect">
            <a:avLst/>
          </a:prstGeom>
          <a:ln>
            <a:solidFill>
              <a:schemeClr val="accent1"/>
            </a:solidFill>
            <a:prstDash val="sysDash"/>
          </a:ln>
        </p:spPr>
      </p:pic>
      <p:pic>
        <p:nvPicPr>
          <p:cNvPr id="55" name="图片 54"/>
          <p:cNvPicPr>
            <a:picLocks noChangeAspect="1"/>
          </p:cNvPicPr>
          <p:nvPr/>
        </p:nvPicPr>
        <p:blipFill>
          <a:blip r:embed="rId10"/>
          <a:stretch>
            <a:fillRect/>
          </a:stretch>
        </p:blipFill>
        <p:spPr>
          <a:xfrm>
            <a:off x="6875780" y="2752725"/>
            <a:ext cx="2706295" cy="3589200"/>
          </a:xfrm>
          <a:prstGeom prst="rect">
            <a:avLst/>
          </a:prstGeom>
          <a:ln>
            <a:solidFill>
              <a:schemeClr val="accent1"/>
            </a:solidFill>
            <a:prstDash val="sysDash"/>
          </a:ln>
        </p:spPr>
      </p:pic>
      <p:pic>
        <p:nvPicPr>
          <p:cNvPr id="56" name="图片 55"/>
          <p:cNvPicPr>
            <a:picLocks noChangeAspect="1"/>
          </p:cNvPicPr>
          <p:nvPr/>
        </p:nvPicPr>
        <p:blipFill>
          <a:blip r:embed="rId11"/>
          <a:stretch>
            <a:fillRect/>
          </a:stretch>
        </p:blipFill>
        <p:spPr>
          <a:xfrm>
            <a:off x="7894320" y="2752725"/>
            <a:ext cx="2425375" cy="3589200"/>
          </a:xfrm>
          <a:prstGeom prst="rect">
            <a:avLst/>
          </a:prstGeom>
          <a:ln>
            <a:solidFill>
              <a:schemeClr val="accent1"/>
            </a:solidFill>
            <a:prstDash val="sysDash"/>
          </a:ln>
        </p:spPr>
      </p:pic>
      <p:pic>
        <p:nvPicPr>
          <p:cNvPr id="57" name="图片 56"/>
          <p:cNvPicPr>
            <a:picLocks noChangeAspect="1"/>
          </p:cNvPicPr>
          <p:nvPr/>
        </p:nvPicPr>
        <p:blipFill>
          <a:blip r:embed="rId12"/>
          <a:stretch>
            <a:fillRect/>
          </a:stretch>
        </p:blipFill>
        <p:spPr>
          <a:xfrm>
            <a:off x="9281795" y="2752725"/>
            <a:ext cx="2460912" cy="3589200"/>
          </a:xfrm>
          <a:prstGeom prst="rect">
            <a:avLst/>
          </a:prstGeom>
          <a:ln>
            <a:solidFill>
              <a:schemeClr val="accent1"/>
            </a:solidFill>
            <a:prstDash val="sysDash"/>
          </a:ln>
        </p:spPr>
      </p:pic>
      <p:sp>
        <p:nvSpPr>
          <p:cNvPr id="32" name="圆角矩形 31"/>
          <p:cNvSpPr/>
          <p:nvPr/>
        </p:nvSpPr>
        <p:spPr>
          <a:xfrm>
            <a:off x="1791335" y="5650230"/>
            <a:ext cx="8975090" cy="704850"/>
          </a:xfrm>
          <a:prstGeom prst="roundRect">
            <a:avLst>
              <a:gd name="adj" fmla="val 50000"/>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sz="2000" b="1">
                <a:solidFill>
                  <a:srgbClr val="185CCF"/>
                </a:solidFill>
                <a:latin typeface="微软雅黑" panose="020B0503020204020204" charset="-122"/>
                <a:ea typeface="微软雅黑" panose="020B0503020204020204" charset="-122"/>
              </a:rPr>
              <a:t>查准率排序：</a:t>
            </a:r>
            <a:r>
              <a:rPr lang="en-US" altLang="zh-CN" sz="2000" b="1">
                <a:solidFill>
                  <a:srgbClr val="185CCF"/>
                </a:solidFill>
                <a:latin typeface="微软雅黑" panose="020B0503020204020204" charset="-122"/>
                <a:ea typeface="微软雅黑" panose="020B0503020204020204" charset="-122"/>
              </a:rPr>
              <a:t>DOI&gt;</a:t>
            </a:r>
            <a:r>
              <a:rPr lang="zh-CN" altLang="en-US" sz="2000" b="1">
                <a:solidFill>
                  <a:srgbClr val="185CCF"/>
                </a:solidFill>
                <a:latin typeface="微软雅黑" panose="020B0503020204020204" charset="-122"/>
                <a:ea typeface="微软雅黑" panose="020B0503020204020204" charset="-122"/>
              </a:rPr>
              <a:t>篇名&gt;关键词&gt;摘要&gt;篇关摘&gt;主题&gt;全文</a:t>
            </a:r>
            <a:endParaRPr lang="zh-CN" altLang="en-US" sz="2000" b="1">
              <a:solidFill>
                <a:srgbClr val="185CCF"/>
              </a:solidFill>
              <a:latin typeface="微软雅黑" panose="020B0503020204020204" charset="-122"/>
              <a:ea typeface="微软雅黑" panose="020B0503020204020204" charset="-122"/>
            </a:endParaRPr>
          </a:p>
          <a:p>
            <a:pPr algn="ctr"/>
            <a:r>
              <a:rPr lang="zh-CN" altLang="en-US" sz="2000" b="1">
                <a:solidFill>
                  <a:srgbClr val="185CCF"/>
                </a:solidFill>
                <a:latin typeface="微软雅黑" panose="020B0503020204020204" charset="-122"/>
                <a:ea typeface="微软雅黑" panose="020B0503020204020204" charset="-122"/>
              </a:rPr>
              <a:t>查全率排序：全文&gt;主题&gt;篇关摘&gt;摘要&gt;关键词&gt;篇名&gt;</a:t>
            </a:r>
            <a:r>
              <a:rPr lang="en-US" altLang="zh-CN" sz="2000" b="1">
                <a:solidFill>
                  <a:srgbClr val="185CCF"/>
                </a:solidFill>
                <a:latin typeface="微软雅黑" panose="020B0503020204020204" charset="-122"/>
                <a:ea typeface="微软雅黑" panose="020B0503020204020204" charset="-122"/>
              </a:rPr>
              <a:t>DOI</a:t>
            </a:r>
            <a:endParaRPr lang="en-US" altLang="zh-CN" sz="2000" b="1">
              <a:solidFill>
                <a:srgbClr val="185CCF"/>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p:cTn id="13" dur="1000" fill="hold"/>
                                        <p:tgtEl>
                                          <p:spTgt spid="40"/>
                                        </p:tgtEl>
                                        <p:attrNameLst>
                                          <p:attrName>ppt_w</p:attrName>
                                        </p:attrNameLst>
                                      </p:cBhvr>
                                      <p:tavLst>
                                        <p:tav tm="0">
                                          <p:val>
                                            <p:strVal val="#ppt_w*0.70"/>
                                          </p:val>
                                        </p:tav>
                                        <p:tav tm="100000">
                                          <p:val>
                                            <p:strVal val="#ppt_w"/>
                                          </p:val>
                                        </p:tav>
                                      </p:tavLst>
                                    </p:anim>
                                    <p:anim calcmode="lin" valueType="num">
                                      <p:cBhvr>
                                        <p:cTn id="14" dur="1000" fill="hold"/>
                                        <p:tgtEl>
                                          <p:spTgt spid="40"/>
                                        </p:tgtEl>
                                        <p:attrNameLst>
                                          <p:attrName>ppt_h</p:attrName>
                                        </p:attrNameLst>
                                      </p:cBhvr>
                                      <p:tavLst>
                                        <p:tav tm="0">
                                          <p:val>
                                            <p:strVal val="#ppt_h"/>
                                          </p:val>
                                        </p:tav>
                                        <p:tav tm="100000">
                                          <p:val>
                                            <p:strVal val="#ppt_h"/>
                                          </p:val>
                                        </p:tav>
                                      </p:tavLst>
                                    </p:anim>
                                    <p:animEffect transition="in" filter="fade">
                                      <p:cBhvr>
                                        <p:cTn id="15" dur="1000"/>
                                        <p:tgtEl>
                                          <p:spTgt spid="40"/>
                                        </p:tgtEl>
                                      </p:cBhvr>
                                    </p:animEffect>
                                  </p:childTnLst>
                                </p:cTn>
                              </p:par>
                              <p:par>
                                <p:cTn id="16" presetID="55" presetClass="entr" presetSubtype="0" fill="hold" grpId="0" nodeType="withEffect">
                                  <p:stCondLst>
                                    <p:cond delay="0"/>
                                  </p:stCondLst>
                                  <p:childTnLst>
                                    <p:set>
                                      <p:cBhvr>
                                        <p:cTn id="17" dur="1" fill="hold">
                                          <p:stCondLst>
                                            <p:cond delay="0"/>
                                          </p:stCondLst>
                                        </p:cTn>
                                        <p:tgtEl>
                                          <p:spTgt spid="42"/>
                                        </p:tgtEl>
                                        <p:attrNameLst>
                                          <p:attrName>style.visibility</p:attrName>
                                        </p:attrNameLst>
                                      </p:cBhvr>
                                      <p:to>
                                        <p:strVal val="visible"/>
                                      </p:to>
                                    </p:set>
                                    <p:anim calcmode="lin" valueType="num">
                                      <p:cBhvr>
                                        <p:cTn id="18" dur="1000" fill="hold"/>
                                        <p:tgtEl>
                                          <p:spTgt spid="42"/>
                                        </p:tgtEl>
                                        <p:attrNameLst>
                                          <p:attrName>ppt_w</p:attrName>
                                        </p:attrNameLst>
                                      </p:cBhvr>
                                      <p:tavLst>
                                        <p:tav tm="0">
                                          <p:val>
                                            <p:strVal val="#ppt_w*0.70"/>
                                          </p:val>
                                        </p:tav>
                                        <p:tav tm="100000">
                                          <p:val>
                                            <p:strVal val="#ppt_w"/>
                                          </p:val>
                                        </p:tav>
                                      </p:tavLst>
                                    </p:anim>
                                    <p:anim calcmode="lin" valueType="num">
                                      <p:cBhvr>
                                        <p:cTn id="19" dur="1000" fill="hold"/>
                                        <p:tgtEl>
                                          <p:spTgt spid="42"/>
                                        </p:tgtEl>
                                        <p:attrNameLst>
                                          <p:attrName>ppt_h</p:attrName>
                                        </p:attrNameLst>
                                      </p:cBhvr>
                                      <p:tavLst>
                                        <p:tav tm="0">
                                          <p:val>
                                            <p:strVal val="#ppt_h"/>
                                          </p:val>
                                        </p:tav>
                                        <p:tav tm="100000">
                                          <p:val>
                                            <p:strVal val="#ppt_h"/>
                                          </p:val>
                                        </p:tav>
                                      </p:tavLst>
                                    </p:anim>
                                    <p:animEffect transition="in" filter="fade">
                                      <p:cBhvr>
                                        <p:cTn id="20" dur="1000"/>
                                        <p:tgtEl>
                                          <p:spTgt spid="42"/>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fill="hold"/>
                                        <p:tgtEl>
                                          <p:spTgt spid="43"/>
                                        </p:tgtEl>
                                        <p:attrNameLst>
                                          <p:attrName>ppt_x</p:attrName>
                                        </p:attrNameLst>
                                      </p:cBhvr>
                                      <p:tavLst>
                                        <p:tav tm="0">
                                          <p:val>
                                            <p:strVal val="#ppt_x"/>
                                          </p:val>
                                        </p:tav>
                                        <p:tav tm="100000">
                                          <p:val>
                                            <p:strVal val="#ppt_x"/>
                                          </p:val>
                                        </p:tav>
                                      </p:tavLst>
                                    </p:anim>
                                    <p:anim calcmode="lin" valueType="num">
                                      <p:cBhvr additive="base">
                                        <p:cTn id="26" dur="500" fill="hold"/>
                                        <p:tgtEl>
                                          <p:spTgt spid="4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ppt_x"/>
                                          </p:val>
                                        </p:tav>
                                        <p:tav tm="100000">
                                          <p:val>
                                            <p:strVal val="#ppt_x"/>
                                          </p:val>
                                        </p:tav>
                                      </p:tavLst>
                                    </p:anim>
                                    <p:anim calcmode="lin" valueType="num">
                                      <p:cBhvr additive="base">
                                        <p:cTn id="30"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ppt_x"/>
                                          </p:val>
                                        </p:tav>
                                        <p:tav tm="100000">
                                          <p:val>
                                            <p:strVal val="#ppt_x"/>
                                          </p:val>
                                        </p:tav>
                                      </p:tavLst>
                                    </p:anim>
                                    <p:anim calcmode="lin" valueType="num">
                                      <p:cBhvr additive="base">
                                        <p:cTn id="36" dur="500" fill="hold"/>
                                        <p:tgtEl>
                                          <p:spTgt spid="3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additive="base">
                                        <p:cTn id="39" dur="500" fill="hold"/>
                                        <p:tgtEl>
                                          <p:spTgt spid="38"/>
                                        </p:tgtEl>
                                        <p:attrNameLst>
                                          <p:attrName>ppt_x</p:attrName>
                                        </p:attrNameLst>
                                      </p:cBhvr>
                                      <p:tavLst>
                                        <p:tav tm="0">
                                          <p:val>
                                            <p:strVal val="#ppt_x"/>
                                          </p:val>
                                        </p:tav>
                                        <p:tav tm="100000">
                                          <p:val>
                                            <p:strVal val="#ppt_x"/>
                                          </p:val>
                                        </p:tav>
                                      </p:tavLst>
                                    </p:anim>
                                    <p:anim calcmode="lin" valueType="num">
                                      <p:cBhvr additive="base">
                                        <p:cTn id="40"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500" fill="hold"/>
                                        <p:tgtEl>
                                          <p:spTgt spid="34"/>
                                        </p:tgtEl>
                                        <p:attrNameLst>
                                          <p:attrName>ppt_x</p:attrName>
                                        </p:attrNameLst>
                                      </p:cBhvr>
                                      <p:tavLst>
                                        <p:tav tm="0">
                                          <p:val>
                                            <p:strVal val="#ppt_x"/>
                                          </p:val>
                                        </p:tav>
                                        <p:tav tm="100000">
                                          <p:val>
                                            <p:strVal val="#ppt_x"/>
                                          </p:val>
                                        </p:tav>
                                      </p:tavLst>
                                    </p:anim>
                                    <p:anim calcmode="lin" valueType="num">
                                      <p:cBhvr additive="base">
                                        <p:cTn id="46" dur="500" fill="hold"/>
                                        <p:tgtEl>
                                          <p:spTgt spid="34"/>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additive="base">
                                        <p:cTn id="49" dur="500" fill="hold"/>
                                        <p:tgtEl>
                                          <p:spTgt spid="39"/>
                                        </p:tgtEl>
                                        <p:attrNameLst>
                                          <p:attrName>ppt_x</p:attrName>
                                        </p:attrNameLst>
                                      </p:cBhvr>
                                      <p:tavLst>
                                        <p:tav tm="0">
                                          <p:val>
                                            <p:strVal val="#ppt_x"/>
                                          </p:val>
                                        </p:tav>
                                        <p:tav tm="100000">
                                          <p:val>
                                            <p:strVal val="#ppt_x"/>
                                          </p:val>
                                        </p:tav>
                                      </p:tavLst>
                                    </p:anim>
                                    <p:anim calcmode="lin" valueType="num">
                                      <p:cBhvr additive="base">
                                        <p:cTn id="50"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55" presetClass="entr" presetSubtype="0" fill="hold" grpId="0" nodeType="click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p:cTn id="59" dur="1000" fill="hold"/>
                                        <p:tgtEl>
                                          <p:spTgt spid="6"/>
                                        </p:tgtEl>
                                        <p:attrNameLst>
                                          <p:attrName>ppt_w</p:attrName>
                                        </p:attrNameLst>
                                      </p:cBhvr>
                                      <p:tavLst>
                                        <p:tav tm="0">
                                          <p:val>
                                            <p:strVal val="#ppt_w*0.70"/>
                                          </p:val>
                                        </p:tav>
                                        <p:tav tm="100000">
                                          <p:val>
                                            <p:strVal val="#ppt_w"/>
                                          </p:val>
                                        </p:tav>
                                      </p:tavLst>
                                    </p:anim>
                                    <p:anim calcmode="lin" valueType="num">
                                      <p:cBhvr>
                                        <p:cTn id="60" dur="1000" fill="hold"/>
                                        <p:tgtEl>
                                          <p:spTgt spid="6"/>
                                        </p:tgtEl>
                                        <p:attrNameLst>
                                          <p:attrName>ppt_h</p:attrName>
                                        </p:attrNameLst>
                                      </p:cBhvr>
                                      <p:tavLst>
                                        <p:tav tm="0">
                                          <p:val>
                                            <p:strVal val="#ppt_h"/>
                                          </p:val>
                                        </p:tav>
                                        <p:tav tm="100000">
                                          <p:val>
                                            <p:strVal val="#ppt_h"/>
                                          </p:val>
                                        </p:tav>
                                      </p:tavLst>
                                    </p:anim>
                                    <p:animEffect transition="in" filter="fade">
                                      <p:cBhvr>
                                        <p:cTn id="61" dur="1000"/>
                                        <p:tgtEl>
                                          <p:spTgt spid="6"/>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5"/>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7"/>
                                        </p:tgtEl>
                                        <p:attrNameLst>
                                          <p:attrName>style.visibility</p:attrName>
                                        </p:attrNameLst>
                                      </p:cBhvr>
                                      <p:to>
                                        <p:strVal val="visible"/>
                                      </p:to>
                                    </p:set>
                                    <p:anim calcmode="lin" valueType="num">
                                      <p:cBhvr>
                                        <p:cTn id="70" dur="1000" fill="hold"/>
                                        <p:tgtEl>
                                          <p:spTgt spid="7"/>
                                        </p:tgtEl>
                                        <p:attrNameLst>
                                          <p:attrName>ppt_w</p:attrName>
                                        </p:attrNameLst>
                                      </p:cBhvr>
                                      <p:tavLst>
                                        <p:tav tm="0">
                                          <p:val>
                                            <p:strVal val="#ppt_w*0.70"/>
                                          </p:val>
                                        </p:tav>
                                        <p:tav tm="100000">
                                          <p:val>
                                            <p:strVal val="#ppt_w"/>
                                          </p:val>
                                        </p:tav>
                                      </p:tavLst>
                                    </p:anim>
                                    <p:anim calcmode="lin" valueType="num">
                                      <p:cBhvr>
                                        <p:cTn id="71" dur="1000" fill="hold"/>
                                        <p:tgtEl>
                                          <p:spTgt spid="7"/>
                                        </p:tgtEl>
                                        <p:attrNameLst>
                                          <p:attrName>ppt_h</p:attrName>
                                        </p:attrNameLst>
                                      </p:cBhvr>
                                      <p:tavLst>
                                        <p:tav tm="0">
                                          <p:val>
                                            <p:strVal val="#ppt_h"/>
                                          </p:val>
                                        </p:tav>
                                        <p:tav tm="100000">
                                          <p:val>
                                            <p:strVal val="#ppt_h"/>
                                          </p:val>
                                        </p:tav>
                                      </p:tavLst>
                                    </p:anim>
                                    <p:animEffect transition="in" filter="fade">
                                      <p:cBhvr>
                                        <p:cTn id="72" dur="1000"/>
                                        <p:tgtEl>
                                          <p:spTgt spid="7"/>
                                        </p:tgtEl>
                                      </p:cBhvr>
                                    </p:animEffect>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additive="base">
                                        <p:cTn id="77" dur="500" fill="hold"/>
                                        <p:tgtEl>
                                          <p:spTgt spid="8"/>
                                        </p:tgtEl>
                                        <p:attrNameLst>
                                          <p:attrName>ppt_x</p:attrName>
                                        </p:attrNameLst>
                                      </p:cBhvr>
                                      <p:tavLst>
                                        <p:tav tm="0">
                                          <p:val>
                                            <p:strVal val="#ppt_x"/>
                                          </p:val>
                                        </p:tav>
                                        <p:tav tm="100000">
                                          <p:val>
                                            <p:strVal val="#ppt_x"/>
                                          </p:val>
                                        </p:tav>
                                      </p:tavLst>
                                    </p:anim>
                                    <p:anim calcmode="lin" valueType="num">
                                      <p:cBhvr additive="base">
                                        <p:cTn id="7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55" presetClass="entr" presetSubtype="0" fill="hold" grpId="0" nodeType="clickEffect">
                                  <p:stCondLst>
                                    <p:cond delay="0"/>
                                  </p:stCondLst>
                                  <p:childTnLst>
                                    <p:set>
                                      <p:cBhvr>
                                        <p:cTn id="82" dur="1" fill="hold">
                                          <p:stCondLst>
                                            <p:cond delay="0"/>
                                          </p:stCondLst>
                                        </p:cTn>
                                        <p:tgtEl>
                                          <p:spTgt spid="9"/>
                                        </p:tgtEl>
                                        <p:attrNameLst>
                                          <p:attrName>style.visibility</p:attrName>
                                        </p:attrNameLst>
                                      </p:cBhvr>
                                      <p:to>
                                        <p:strVal val="visible"/>
                                      </p:to>
                                    </p:set>
                                    <p:anim calcmode="lin" valueType="num">
                                      <p:cBhvr>
                                        <p:cTn id="83" dur="1000" fill="hold"/>
                                        <p:tgtEl>
                                          <p:spTgt spid="9"/>
                                        </p:tgtEl>
                                        <p:attrNameLst>
                                          <p:attrName>ppt_w</p:attrName>
                                        </p:attrNameLst>
                                      </p:cBhvr>
                                      <p:tavLst>
                                        <p:tav tm="0">
                                          <p:val>
                                            <p:strVal val="#ppt_w*0.70"/>
                                          </p:val>
                                        </p:tav>
                                        <p:tav tm="100000">
                                          <p:val>
                                            <p:strVal val="#ppt_w"/>
                                          </p:val>
                                        </p:tav>
                                      </p:tavLst>
                                    </p:anim>
                                    <p:anim calcmode="lin" valueType="num">
                                      <p:cBhvr>
                                        <p:cTn id="84" dur="1000" fill="hold"/>
                                        <p:tgtEl>
                                          <p:spTgt spid="9"/>
                                        </p:tgtEl>
                                        <p:attrNameLst>
                                          <p:attrName>ppt_h</p:attrName>
                                        </p:attrNameLst>
                                      </p:cBhvr>
                                      <p:tavLst>
                                        <p:tav tm="0">
                                          <p:val>
                                            <p:strVal val="#ppt_h"/>
                                          </p:val>
                                        </p:tav>
                                        <p:tav tm="100000">
                                          <p:val>
                                            <p:strVal val="#ppt_h"/>
                                          </p:val>
                                        </p:tav>
                                      </p:tavLst>
                                    </p:anim>
                                    <p:animEffect transition="in" filter="fade">
                                      <p:cBhvr>
                                        <p:cTn id="85" dur="1000"/>
                                        <p:tgtEl>
                                          <p:spTgt spid="9"/>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nodeType="clickEffect">
                                  <p:stCondLst>
                                    <p:cond delay="0"/>
                                  </p:stCondLst>
                                  <p:childTnLst>
                                    <p:set>
                                      <p:cBhvr>
                                        <p:cTn id="89" dur="1" fill="hold">
                                          <p:stCondLst>
                                            <p:cond delay="0"/>
                                          </p:stCondLst>
                                        </p:cTn>
                                        <p:tgtEl>
                                          <p:spTgt spid="28"/>
                                        </p:tgtEl>
                                        <p:attrNameLst>
                                          <p:attrName>style.visibility</p:attrName>
                                        </p:attrNameLst>
                                      </p:cBhvr>
                                      <p:to>
                                        <p:strVal val="visible"/>
                                      </p:to>
                                    </p:set>
                                    <p:anim calcmode="lin" valueType="num">
                                      <p:cBhvr additive="base">
                                        <p:cTn id="90" dur="500" fill="hold"/>
                                        <p:tgtEl>
                                          <p:spTgt spid="28"/>
                                        </p:tgtEl>
                                        <p:attrNameLst>
                                          <p:attrName>ppt_x</p:attrName>
                                        </p:attrNameLst>
                                      </p:cBhvr>
                                      <p:tavLst>
                                        <p:tav tm="0">
                                          <p:val>
                                            <p:strVal val="#ppt_x"/>
                                          </p:val>
                                        </p:tav>
                                        <p:tav tm="100000">
                                          <p:val>
                                            <p:strVal val="#ppt_x"/>
                                          </p:val>
                                        </p:tav>
                                      </p:tavLst>
                                    </p:anim>
                                    <p:anim calcmode="lin" valueType="num">
                                      <p:cBhvr additive="base">
                                        <p:cTn id="91" dur="500" fill="hold"/>
                                        <p:tgtEl>
                                          <p:spTgt spid="28"/>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 calcmode="lin" valueType="num">
                                      <p:cBhvr additive="base">
                                        <p:cTn id="94" dur="500" fill="hold"/>
                                        <p:tgtEl>
                                          <p:spTgt spid="30"/>
                                        </p:tgtEl>
                                        <p:attrNameLst>
                                          <p:attrName>ppt_x</p:attrName>
                                        </p:attrNameLst>
                                      </p:cBhvr>
                                      <p:tavLst>
                                        <p:tav tm="0">
                                          <p:val>
                                            <p:strVal val="#ppt_x"/>
                                          </p:val>
                                        </p:tav>
                                        <p:tav tm="100000">
                                          <p:val>
                                            <p:strVal val="#ppt_x"/>
                                          </p:val>
                                        </p:tav>
                                      </p:tavLst>
                                    </p:anim>
                                    <p:anim calcmode="lin" valueType="num">
                                      <p:cBhvr additive="base">
                                        <p:cTn id="95" dur="500" fill="hold"/>
                                        <p:tgtEl>
                                          <p:spTgt spid="30"/>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31"/>
                                        </p:tgtEl>
                                        <p:attrNameLst>
                                          <p:attrName>style.visibility</p:attrName>
                                        </p:attrNameLst>
                                      </p:cBhvr>
                                      <p:to>
                                        <p:strVal val="visible"/>
                                      </p:to>
                                    </p:set>
                                    <p:anim calcmode="lin" valueType="num">
                                      <p:cBhvr additive="base">
                                        <p:cTn id="98" dur="500" fill="hold"/>
                                        <p:tgtEl>
                                          <p:spTgt spid="31"/>
                                        </p:tgtEl>
                                        <p:attrNameLst>
                                          <p:attrName>ppt_x</p:attrName>
                                        </p:attrNameLst>
                                      </p:cBhvr>
                                      <p:tavLst>
                                        <p:tav tm="0">
                                          <p:val>
                                            <p:strVal val="#ppt_x"/>
                                          </p:val>
                                        </p:tav>
                                        <p:tav tm="100000">
                                          <p:val>
                                            <p:strVal val="#ppt_x"/>
                                          </p:val>
                                        </p:tav>
                                      </p:tavLst>
                                    </p:anim>
                                    <p:anim calcmode="lin" valueType="num">
                                      <p:cBhvr additive="base">
                                        <p:cTn id="99" dur="500" fill="hold"/>
                                        <p:tgtEl>
                                          <p:spTgt spid="31"/>
                                        </p:tgtEl>
                                        <p:attrNameLst>
                                          <p:attrName>ppt_y</p:attrName>
                                        </p:attrNameLst>
                                      </p:cBhvr>
                                      <p:tavLst>
                                        <p:tav tm="0">
                                          <p:val>
                                            <p:strVal val="1+#ppt_h/2"/>
                                          </p:val>
                                        </p:tav>
                                        <p:tav tm="100000">
                                          <p:val>
                                            <p:strVal val="#ppt_y"/>
                                          </p:val>
                                        </p:tav>
                                      </p:tavLst>
                                    </p:anim>
                                  </p:childTnLst>
                                </p:cTn>
                              </p:par>
                              <p:par>
                                <p:cTn id="100" presetID="2" presetClass="entr" presetSubtype="4" fill="hold" nodeType="withEffect">
                                  <p:stCondLst>
                                    <p:cond delay="0"/>
                                  </p:stCondLst>
                                  <p:childTnLst>
                                    <p:set>
                                      <p:cBhvr>
                                        <p:cTn id="101" dur="1" fill="hold">
                                          <p:stCondLst>
                                            <p:cond delay="0"/>
                                          </p:stCondLst>
                                        </p:cTn>
                                        <p:tgtEl>
                                          <p:spTgt spid="33"/>
                                        </p:tgtEl>
                                        <p:attrNameLst>
                                          <p:attrName>style.visibility</p:attrName>
                                        </p:attrNameLst>
                                      </p:cBhvr>
                                      <p:to>
                                        <p:strVal val="visible"/>
                                      </p:to>
                                    </p:set>
                                    <p:anim calcmode="lin" valueType="num">
                                      <p:cBhvr additive="base">
                                        <p:cTn id="102" dur="500" fill="hold"/>
                                        <p:tgtEl>
                                          <p:spTgt spid="33"/>
                                        </p:tgtEl>
                                        <p:attrNameLst>
                                          <p:attrName>ppt_x</p:attrName>
                                        </p:attrNameLst>
                                      </p:cBhvr>
                                      <p:tavLst>
                                        <p:tav tm="0">
                                          <p:val>
                                            <p:strVal val="#ppt_x"/>
                                          </p:val>
                                        </p:tav>
                                        <p:tav tm="100000">
                                          <p:val>
                                            <p:strVal val="#ppt_x"/>
                                          </p:val>
                                        </p:tav>
                                      </p:tavLst>
                                    </p:anim>
                                    <p:anim calcmode="lin" valueType="num">
                                      <p:cBhvr additive="base">
                                        <p:cTn id="103"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55" presetClass="entr" presetSubtype="0" fill="hold" nodeType="clickEffect">
                                  <p:stCondLst>
                                    <p:cond delay="0"/>
                                  </p:stCondLst>
                                  <p:childTnLst>
                                    <p:set>
                                      <p:cBhvr>
                                        <p:cTn id="107" dur="1" fill="hold">
                                          <p:stCondLst>
                                            <p:cond delay="0"/>
                                          </p:stCondLst>
                                        </p:cTn>
                                        <p:tgtEl>
                                          <p:spTgt spid="50"/>
                                        </p:tgtEl>
                                        <p:attrNameLst>
                                          <p:attrName>style.visibility</p:attrName>
                                        </p:attrNameLst>
                                      </p:cBhvr>
                                      <p:to>
                                        <p:strVal val="visible"/>
                                      </p:to>
                                    </p:set>
                                    <p:anim calcmode="lin" valueType="num">
                                      <p:cBhvr>
                                        <p:cTn id="108" dur="1000" fill="hold"/>
                                        <p:tgtEl>
                                          <p:spTgt spid="50"/>
                                        </p:tgtEl>
                                        <p:attrNameLst>
                                          <p:attrName>ppt_w</p:attrName>
                                        </p:attrNameLst>
                                      </p:cBhvr>
                                      <p:tavLst>
                                        <p:tav tm="0">
                                          <p:val>
                                            <p:strVal val="#ppt_w*0.70"/>
                                          </p:val>
                                        </p:tav>
                                        <p:tav tm="100000">
                                          <p:val>
                                            <p:strVal val="#ppt_w"/>
                                          </p:val>
                                        </p:tav>
                                      </p:tavLst>
                                    </p:anim>
                                    <p:anim calcmode="lin" valueType="num">
                                      <p:cBhvr>
                                        <p:cTn id="109" dur="1000" fill="hold"/>
                                        <p:tgtEl>
                                          <p:spTgt spid="50"/>
                                        </p:tgtEl>
                                        <p:attrNameLst>
                                          <p:attrName>ppt_h</p:attrName>
                                        </p:attrNameLst>
                                      </p:cBhvr>
                                      <p:tavLst>
                                        <p:tav tm="0">
                                          <p:val>
                                            <p:strVal val="#ppt_h"/>
                                          </p:val>
                                        </p:tav>
                                        <p:tav tm="100000">
                                          <p:val>
                                            <p:strVal val="#ppt_h"/>
                                          </p:val>
                                        </p:tav>
                                      </p:tavLst>
                                    </p:anim>
                                    <p:animEffect transition="in" filter="fade">
                                      <p:cBhvr>
                                        <p:cTn id="110" dur="1000"/>
                                        <p:tgtEl>
                                          <p:spTgt spid="50"/>
                                        </p:tgtEl>
                                      </p:cBhvr>
                                    </p:animEffect>
                                  </p:childTnLst>
                                </p:cTn>
                              </p:par>
                              <p:par>
                                <p:cTn id="111" presetID="55" presetClass="entr" presetSubtype="0" fill="hold" nodeType="withEffect">
                                  <p:stCondLst>
                                    <p:cond delay="0"/>
                                  </p:stCondLst>
                                  <p:childTnLst>
                                    <p:set>
                                      <p:cBhvr>
                                        <p:cTn id="112" dur="1" fill="hold">
                                          <p:stCondLst>
                                            <p:cond delay="0"/>
                                          </p:stCondLst>
                                        </p:cTn>
                                        <p:tgtEl>
                                          <p:spTgt spid="51"/>
                                        </p:tgtEl>
                                        <p:attrNameLst>
                                          <p:attrName>style.visibility</p:attrName>
                                        </p:attrNameLst>
                                      </p:cBhvr>
                                      <p:to>
                                        <p:strVal val="visible"/>
                                      </p:to>
                                    </p:set>
                                    <p:anim calcmode="lin" valueType="num">
                                      <p:cBhvr>
                                        <p:cTn id="113" dur="1000" fill="hold"/>
                                        <p:tgtEl>
                                          <p:spTgt spid="51"/>
                                        </p:tgtEl>
                                        <p:attrNameLst>
                                          <p:attrName>ppt_w</p:attrName>
                                        </p:attrNameLst>
                                      </p:cBhvr>
                                      <p:tavLst>
                                        <p:tav tm="0">
                                          <p:val>
                                            <p:strVal val="#ppt_w*0.70"/>
                                          </p:val>
                                        </p:tav>
                                        <p:tav tm="100000">
                                          <p:val>
                                            <p:strVal val="#ppt_w"/>
                                          </p:val>
                                        </p:tav>
                                      </p:tavLst>
                                    </p:anim>
                                    <p:anim calcmode="lin" valueType="num">
                                      <p:cBhvr>
                                        <p:cTn id="114" dur="1000" fill="hold"/>
                                        <p:tgtEl>
                                          <p:spTgt spid="51"/>
                                        </p:tgtEl>
                                        <p:attrNameLst>
                                          <p:attrName>ppt_h</p:attrName>
                                        </p:attrNameLst>
                                      </p:cBhvr>
                                      <p:tavLst>
                                        <p:tav tm="0">
                                          <p:val>
                                            <p:strVal val="#ppt_h"/>
                                          </p:val>
                                        </p:tav>
                                        <p:tav tm="100000">
                                          <p:val>
                                            <p:strVal val="#ppt_h"/>
                                          </p:val>
                                        </p:tav>
                                      </p:tavLst>
                                    </p:anim>
                                    <p:animEffect transition="in" filter="fade">
                                      <p:cBhvr>
                                        <p:cTn id="115" dur="1000"/>
                                        <p:tgtEl>
                                          <p:spTgt spid="51"/>
                                        </p:tgtEl>
                                      </p:cBhvr>
                                    </p:animEffect>
                                  </p:childTnLst>
                                </p:cTn>
                              </p:par>
                              <p:par>
                                <p:cTn id="116" presetID="55" presetClass="entr" presetSubtype="0" fill="hold" nodeType="withEffect">
                                  <p:stCondLst>
                                    <p:cond delay="0"/>
                                  </p:stCondLst>
                                  <p:childTnLst>
                                    <p:set>
                                      <p:cBhvr>
                                        <p:cTn id="117" dur="1" fill="hold">
                                          <p:stCondLst>
                                            <p:cond delay="0"/>
                                          </p:stCondLst>
                                        </p:cTn>
                                        <p:tgtEl>
                                          <p:spTgt spid="52"/>
                                        </p:tgtEl>
                                        <p:attrNameLst>
                                          <p:attrName>style.visibility</p:attrName>
                                        </p:attrNameLst>
                                      </p:cBhvr>
                                      <p:to>
                                        <p:strVal val="visible"/>
                                      </p:to>
                                    </p:set>
                                    <p:anim calcmode="lin" valueType="num">
                                      <p:cBhvr>
                                        <p:cTn id="118" dur="1000" fill="hold"/>
                                        <p:tgtEl>
                                          <p:spTgt spid="52"/>
                                        </p:tgtEl>
                                        <p:attrNameLst>
                                          <p:attrName>ppt_w</p:attrName>
                                        </p:attrNameLst>
                                      </p:cBhvr>
                                      <p:tavLst>
                                        <p:tav tm="0">
                                          <p:val>
                                            <p:strVal val="#ppt_w*0.70"/>
                                          </p:val>
                                        </p:tav>
                                        <p:tav tm="100000">
                                          <p:val>
                                            <p:strVal val="#ppt_w"/>
                                          </p:val>
                                        </p:tav>
                                      </p:tavLst>
                                    </p:anim>
                                    <p:anim calcmode="lin" valueType="num">
                                      <p:cBhvr>
                                        <p:cTn id="119" dur="1000" fill="hold"/>
                                        <p:tgtEl>
                                          <p:spTgt spid="52"/>
                                        </p:tgtEl>
                                        <p:attrNameLst>
                                          <p:attrName>ppt_h</p:attrName>
                                        </p:attrNameLst>
                                      </p:cBhvr>
                                      <p:tavLst>
                                        <p:tav tm="0">
                                          <p:val>
                                            <p:strVal val="#ppt_h"/>
                                          </p:val>
                                        </p:tav>
                                        <p:tav tm="100000">
                                          <p:val>
                                            <p:strVal val="#ppt_h"/>
                                          </p:val>
                                        </p:tav>
                                      </p:tavLst>
                                    </p:anim>
                                    <p:animEffect transition="in" filter="fade">
                                      <p:cBhvr>
                                        <p:cTn id="120" dur="1000"/>
                                        <p:tgtEl>
                                          <p:spTgt spid="52"/>
                                        </p:tgtEl>
                                      </p:cBhvr>
                                    </p:animEffect>
                                  </p:childTnLst>
                                </p:cTn>
                              </p:par>
                              <p:par>
                                <p:cTn id="121" presetID="55" presetClass="entr" presetSubtype="0" fill="hold" nodeType="withEffect">
                                  <p:stCondLst>
                                    <p:cond delay="0"/>
                                  </p:stCondLst>
                                  <p:childTnLst>
                                    <p:set>
                                      <p:cBhvr>
                                        <p:cTn id="122" dur="1" fill="hold">
                                          <p:stCondLst>
                                            <p:cond delay="0"/>
                                          </p:stCondLst>
                                        </p:cTn>
                                        <p:tgtEl>
                                          <p:spTgt spid="53"/>
                                        </p:tgtEl>
                                        <p:attrNameLst>
                                          <p:attrName>style.visibility</p:attrName>
                                        </p:attrNameLst>
                                      </p:cBhvr>
                                      <p:to>
                                        <p:strVal val="visible"/>
                                      </p:to>
                                    </p:set>
                                    <p:anim calcmode="lin" valueType="num">
                                      <p:cBhvr>
                                        <p:cTn id="123" dur="1000" fill="hold"/>
                                        <p:tgtEl>
                                          <p:spTgt spid="53"/>
                                        </p:tgtEl>
                                        <p:attrNameLst>
                                          <p:attrName>ppt_w</p:attrName>
                                        </p:attrNameLst>
                                      </p:cBhvr>
                                      <p:tavLst>
                                        <p:tav tm="0">
                                          <p:val>
                                            <p:strVal val="#ppt_w*0.70"/>
                                          </p:val>
                                        </p:tav>
                                        <p:tav tm="100000">
                                          <p:val>
                                            <p:strVal val="#ppt_w"/>
                                          </p:val>
                                        </p:tav>
                                      </p:tavLst>
                                    </p:anim>
                                    <p:anim calcmode="lin" valueType="num">
                                      <p:cBhvr>
                                        <p:cTn id="124" dur="1000" fill="hold"/>
                                        <p:tgtEl>
                                          <p:spTgt spid="53"/>
                                        </p:tgtEl>
                                        <p:attrNameLst>
                                          <p:attrName>ppt_h</p:attrName>
                                        </p:attrNameLst>
                                      </p:cBhvr>
                                      <p:tavLst>
                                        <p:tav tm="0">
                                          <p:val>
                                            <p:strVal val="#ppt_h"/>
                                          </p:val>
                                        </p:tav>
                                        <p:tav tm="100000">
                                          <p:val>
                                            <p:strVal val="#ppt_h"/>
                                          </p:val>
                                        </p:tav>
                                      </p:tavLst>
                                    </p:anim>
                                    <p:animEffect transition="in" filter="fade">
                                      <p:cBhvr>
                                        <p:cTn id="125" dur="1000"/>
                                        <p:tgtEl>
                                          <p:spTgt spid="53"/>
                                        </p:tgtEl>
                                      </p:cBhvr>
                                    </p:animEffect>
                                  </p:childTnLst>
                                </p:cTn>
                              </p:par>
                              <p:par>
                                <p:cTn id="126" presetID="55" presetClass="entr" presetSubtype="0" fill="hold" nodeType="withEffect">
                                  <p:stCondLst>
                                    <p:cond delay="0"/>
                                  </p:stCondLst>
                                  <p:childTnLst>
                                    <p:set>
                                      <p:cBhvr>
                                        <p:cTn id="127" dur="1" fill="hold">
                                          <p:stCondLst>
                                            <p:cond delay="0"/>
                                          </p:stCondLst>
                                        </p:cTn>
                                        <p:tgtEl>
                                          <p:spTgt spid="54"/>
                                        </p:tgtEl>
                                        <p:attrNameLst>
                                          <p:attrName>style.visibility</p:attrName>
                                        </p:attrNameLst>
                                      </p:cBhvr>
                                      <p:to>
                                        <p:strVal val="visible"/>
                                      </p:to>
                                    </p:set>
                                    <p:anim calcmode="lin" valueType="num">
                                      <p:cBhvr>
                                        <p:cTn id="128" dur="1000" fill="hold"/>
                                        <p:tgtEl>
                                          <p:spTgt spid="54"/>
                                        </p:tgtEl>
                                        <p:attrNameLst>
                                          <p:attrName>ppt_w</p:attrName>
                                        </p:attrNameLst>
                                      </p:cBhvr>
                                      <p:tavLst>
                                        <p:tav tm="0">
                                          <p:val>
                                            <p:strVal val="#ppt_w*0.70"/>
                                          </p:val>
                                        </p:tav>
                                        <p:tav tm="100000">
                                          <p:val>
                                            <p:strVal val="#ppt_w"/>
                                          </p:val>
                                        </p:tav>
                                      </p:tavLst>
                                    </p:anim>
                                    <p:anim calcmode="lin" valueType="num">
                                      <p:cBhvr>
                                        <p:cTn id="129" dur="1000" fill="hold"/>
                                        <p:tgtEl>
                                          <p:spTgt spid="54"/>
                                        </p:tgtEl>
                                        <p:attrNameLst>
                                          <p:attrName>ppt_h</p:attrName>
                                        </p:attrNameLst>
                                      </p:cBhvr>
                                      <p:tavLst>
                                        <p:tav tm="0">
                                          <p:val>
                                            <p:strVal val="#ppt_h"/>
                                          </p:val>
                                        </p:tav>
                                        <p:tav tm="100000">
                                          <p:val>
                                            <p:strVal val="#ppt_h"/>
                                          </p:val>
                                        </p:tav>
                                      </p:tavLst>
                                    </p:anim>
                                    <p:animEffect transition="in" filter="fade">
                                      <p:cBhvr>
                                        <p:cTn id="130" dur="1000"/>
                                        <p:tgtEl>
                                          <p:spTgt spid="54"/>
                                        </p:tgtEl>
                                      </p:cBhvr>
                                    </p:animEffect>
                                  </p:childTnLst>
                                </p:cTn>
                              </p:par>
                              <p:par>
                                <p:cTn id="131" presetID="55" presetClass="entr" presetSubtype="0" fill="hold" nodeType="withEffect">
                                  <p:stCondLst>
                                    <p:cond delay="0"/>
                                  </p:stCondLst>
                                  <p:childTnLst>
                                    <p:set>
                                      <p:cBhvr>
                                        <p:cTn id="132" dur="1" fill="hold">
                                          <p:stCondLst>
                                            <p:cond delay="0"/>
                                          </p:stCondLst>
                                        </p:cTn>
                                        <p:tgtEl>
                                          <p:spTgt spid="55"/>
                                        </p:tgtEl>
                                        <p:attrNameLst>
                                          <p:attrName>style.visibility</p:attrName>
                                        </p:attrNameLst>
                                      </p:cBhvr>
                                      <p:to>
                                        <p:strVal val="visible"/>
                                      </p:to>
                                    </p:set>
                                    <p:anim calcmode="lin" valueType="num">
                                      <p:cBhvr>
                                        <p:cTn id="133" dur="1000" fill="hold"/>
                                        <p:tgtEl>
                                          <p:spTgt spid="55"/>
                                        </p:tgtEl>
                                        <p:attrNameLst>
                                          <p:attrName>ppt_w</p:attrName>
                                        </p:attrNameLst>
                                      </p:cBhvr>
                                      <p:tavLst>
                                        <p:tav tm="0">
                                          <p:val>
                                            <p:strVal val="#ppt_w*0.70"/>
                                          </p:val>
                                        </p:tav>
                                        <p:tav tm="100000">
                                          <p:val>
                                            <p:strVal val="#ppt_w"/>
                                          </p:val>
                                        </p:tav>
                                      </p:tavLst>
                                    </p:anim>
                                    <p:anim calcmode="lin" valueType="num">
                                      <p:cBhvr>
                                        <p:cTn id="134" dur="1000" fill="hold"/>
                                        <p:tgtEl>
                                          <p:spTgt spid="55"/>
                                        </p:tgtEl>
                                        <p:attrNameLst>
                                          <p:attrName>ppt_h</p:attrName>
                                        </p:attrNameLst>
                                      </p:cBhvr>
                                      <p:tavLst>
                                        <p:tav tm="0">
                                          <p:val>
                                            <p:strVal val="#ppt_h"/>
                                          </p:val>
                                        </p:tav>
                                        <p:tav tm="100000">
                                          <p:val>
                                            <p:strVal val="#ppt_h"/>
                                          </p:val>
                                        </p:tav>
                                      </p:tavLst>
                                    </p:anim>
                                    <p:animEffect transition="in" filter="fade">
                                      <p:cBhvr>
                                        <p:cTn id="135" dur="1000"/>
                                        <p:tgtEl>
                                          <p:spTgt spid="55"/>
                                        </p:tgtEl>
                                      </p:cBhvr>
                                    </p:animEffect>
                                  </p:childTnLst>
                                </p:cTn>
                              </p:par>
                              <p:par>
                                <p:cTn id="136" presetID="55" presetClass="entr" presetSubtype="0" fill="hold" nodeType="withEffect">
                                  <p:stCondLst>
                                    <p:cond delay="0"/>
                                  </p:stCondLst>
                                  <p:childTnLst>
                                    <p:set>
                                      <p:cBhvr>
                                        <p:cTn id="137" dur="1" fill="hold">
                                          <p:stCondLst>
                                            <p:cond delay="0"/>
                                          </p:stCondLst>
                                        </p:cTn>
                                        <p:tgtEl>
                                          <p:spTgt spid="56"/>
                                        </p:tgtEl>
                                        <p:attrNameLst>
                                          <p:attrName>style.visibility</p:attrName>
                                        </p:attrNameLst>
                                      </p:cBhvr>
                                      <p:to>
                                        <p:strVal val="visible"/>
                                      </p:to>
                                    </p:set>
                                    <p:anim calcmode="lin" valueType="num">
                                      <p:cBhvr>
                                        <p:cTn id="138" dur="1000" fill="hold"/>
                                        <p:tgtEl>
                                          <p:spTgt spid="56"/>
                                        </p:tgtEl>
                                        <p:attrNameLst>
                                          <p:attrName>ppt_w</p:attrName>
                                        </p:attrNameLst>
                                      </p:cBhvr>
                                      <p:tavLst>
                                        <p:tav tm="0">
                                          <p:val>
                                            <p:strVal val="#ppt_w*0.70"/>
                                          </p:val>
                                        </p:tav>
                                        <p:tav tm="100000">
                                          <p:val>
                                            <p:strVal val="#ppt_w"/>
                                          </p:val>
                                        </p:tav>
                                      </p:tavLst>
                                    </p:anim>
                                    <p:anim calcmode="lin" valueType="num">
                                      <p:cBhvr>
                                        <p:cTn id="139" dur="1000" fill="hold"/>
                                        <p:tgtEl>
                                          <p:spTgt spid="56"/>
                                        </p:tgtEl>
                                        <p:attrNameLst>
                                          <p:attrName>ppt_h</p:attrName>
                                        </p:attrNameLst>
                                      </p:cBhvr>
                                      <p:tavLst>
                                        <p:tav tm="0">
                                          <p:val>
                                            <p:strVal val="#ppt_h"/>
                                          </p:val>
                                        </p:tav>
                                        <p:tav tm="100000">
                                          <p:val>
                                            <p:strVal val="#ppt_h"/>
                                          </p:val>
                                        </p:tav>
                                      </p:tavLst>
                                    </p:anim>
                                    <p:animEffect transition="in" filter="fade">
                                      <p:cBhvr>
                                        <p:cTn id="140" dur="1000"/>
                                        <p:tgtEl>
                                          <p:spTgt spid="56"/>
                                        </p:tgtEl>
                                      </p:cBhvr>
                                    </p:animEffect>
                                  </p:childTnLst>
                                </p:cTn>
                              </p:par>
                              <p:par>
                                <p:cTn id="141" presetID="55" presetClass="entr" presetSubtype="0" fill="hold" nodeType="withEffect">
                                  <p:stCondLst>
                                    <p:cond delay="0"/>
                                  </p:stCondLst>
                                  <p:childTnLst>
                                    <p:set>
                                      <p:cBhvr>
                                        <p:cTn id="142" dur="1" fill="hold">
                                          <p:stCondLst>
                                            <p:cond delay="0"/>
                                          </p:stCondLst>
                                        </p:cTn>
                                        <p:tgtEl>
                                          <p:spTgt spid="57"/>
                                        </p:tgtEl>
                                        <p:attrNameLst>
                                          <p:attrName>style.visibility</p:attrName>
                                        </p:attrNameLst>
                                      </p:cBhvr>
                                      <p:to>
                                        <p:strVal val="visible"/>
                                      </p:to>
                                    </p:set>
                                    <p:anim calcmode="lin" valueType="num">
                                      <p:cBhvr>
                                        <p:cTn id="143" dur="1000" fill="hold"/>
                                        <p:tgtEl>
                                          <p:spTgt spid="57"/>
                                        </p:tgtEl>
                                        <p:attrNameLst>
                                          <p:attrName>ppt_w</p:attrName>
                                        </p:attrNameLst>
                                      </p:cBhvr>
                                      <p:tavLst>
                                        <p:tav tm="0">
                                          <p:val>
                                            <p:strVal val="#ppt_w*0.70"/>
                                          </p:val>
                                        </p:tav>
                                        <p:tav tm="100000">
                                          <p:val>
                                            <p:strVal val="#ppt_w"/>
                                          </p:val>
                                        </p:tav>
                                      </p:tavLst>
                                    </p:anim>
                                    <p:anim calcmode="lin" valueType="num">
                                      <p:cBhvr>
                                        <p:cTn id="144" dur="1000" fill="hold"/>
                                        <p:tgtEl>
                                          <p:spTgt spid="57"/>
                                        </p:tgtEl>
                                        <p:attrNameLst>
                                          <p:attrName>ppt_h</p:attrName>
                                        </p:attrNameLst>
                                      </p:cBhvr>
                                      <p:tavLst>
                                        <p:tav tm="0">
                                          <p:val>
                                            <p:strVal val="#ppt_h"/>
                                          </p:val>
                                        </p:tav>
                                        <p:tav tm="100000">
                                          <p:val>
                                            <p:strVal val="#ppt_h"/>
                                          </p:val>
                                        </p:tav>
                                      </p:tavLst>
                                    </p:anim>
                                    <p:animEffect transition="in" filter="fade">
                                      <p:cBhvr>
                                        <p:cTn id="145" dur="1000"/>
                                        <p:tgtEl>
                                          <p:spTgt spid="57"/>
                                        </p:tgtEl>
                                      </p:cBhvr>
                                    </p:animEffect>
                                  </p:childTnLst>
                                </p:cTn>
                              </p:par>
                            </p:childTnLst>
                          </p:cTn>
                        </p:par>
                      </p:childTnLst>
                    </p:cTn>
                  </p:par>
                  <p:par>
                    <p:cTn id="146" fill="hold">
                      <p:stCondLst>
                        <p:cond delay="indefinite"/>
                      </p:stCondLst>
                      <p:childTnLst>
                        <p:par>
                          <p:cTn id="147" fill="hold">
                            <p:stCondLst>
                              <p:cond delay="0"/>
                            </p:stCondLst>
                            <p:childTnLst>
                              <p:par>
                                <p:cTn id="148" presetID="3" presetClass="entr" presetSubtype="10" fill="hold" grpId="0" nodeType="clickEffect">
                                  <p:stCondLst>
                                    <p:cond delay="0"/>
                                  </p:stCondLst>
                                  <p:childTnLst>
                                    <p:set>
                                      <p:cBhvr>
                                        <p:cTn id="149" dur="1" fill="hold">
                                          <p:stCondLst>
                                            <p:cond delay="0"/>
                                          </p:stCondLst>
                                        </p:cTn>
                                        <p:tgtEl>
                                          <p:spTgt spid="32"/>
                                        </p:tgtEl>
                                        <p:attrNameLst>
                                          <p:attrName>style.visibility</p:attrName>
                                        </p:attrNameLst>
                                      </p:cBhvr>
                                      <p:to>
                                        <p:strVal val="visible"/>
                                      </p:to>
                                    </p:set>
                                    <p:animEffect transition="in" filter="blinds(horizontal)">
                                      <p:cBhvr>
                                        <p:cTn id="15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bldLvl="0" animBg="1"/>
      <p:bldP spid="42" grpId="0" bldLvl="0" animBg="1"/>
      <p:bldP spid="40" grpId="1" animBg="1"/>
      <p:bldP spid="42" grpId="1" animBg="1"/>
      <p:bldP spid="43" grpId="0" bldLvl="0" animBg="1"/>
      <p:bldP spid="37" grpId="0" bldLvl="0" animBg="1"/>
      <p:bldP spid="43" grpId="1" animBg="1"/>
      <p:bldP spid="37" grpId="1" animBg="1"/>
      <p:bldP spid="36" grpId="0" bldLvl="0" animBg="1"/>
      <p:bldP spid="38" grpId="0" bldLvl="0" animBg="1"/>
      <p:bldP spid="36" grpId="1" animBg="1"/>
      <p:bldP spid="38" grpId="1" animBg="1"/>
      <p:bldP spid="34" grpId="0" bldLvl="0" animBg="1"/>
      <p:bldP spid="39" grpId="0" bldLvl="0" animBg="1"/>
      <p:bldP spid="34" grpId="1" animBg="1"/>
      <p:bldP spid="39" grpId="1" animBg="1"/>
      <p:bldP spid="6" grpId="0" bldLvl="0" animBg="1"/>
      <p:bldP spid="6" grpId="1" animBg="1"/>
      <p:bldP spid="7" grpId="0" bldLvl="0" animBg="1"/>
      <p:bldP spid="7" grpId="1" animBg="1"/>
      <p:bldP spid="9" grpId="0" bldLvl="0" animBg="1"/>
      <p:bldP spid="9" grpId="1" animBg="1"/>
      <p:bldP spid="32" grpId="0" bldLvl="0" animBg="1"/>
      <p:bldP spid="30" grpId="0" bldLvl="0" animBg="1"/>
      <p:bldP spid="31" grpId="0" bldLvl="0" animBg="1"/>
      <p:bldP spid="30" grpId="1" animBg="1"/>
      <p:bldP spid="31"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 name="文本框 60"/>
          <p:cNvSpPr txBox="1"/>
          <p:nvPr/>
        </p:nvSpPr>
        <p:spPr>
          <a:xfrm>
            <a:off x="355600" y="678815"/>
            <a:ext cx="8981440" cy="497205"/>
          </a:xfrm>
          <a:prstGeom prst="rect">
            <a:avLst/>
          </a:prstGeom>
          <a:noFill/>
        </p:spPr>
        <p:txBody>
          <a:bodyPr wrap="square" rtlCol="0" anchor="t">
            <a:spAutoFit/>
          </a:bodyPr>
          <a:p>
            <a:pPr marL="12700" algn="l" rtl="0" eaLnBrk="0">
              <a:lnSpc>
                <a:spcPts val="3165"/>
              </a:lnSpc>
            </a:pPr>
            <a:r>
              <a:rPr lang="en-US" altLang="zh-CN"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2.</a:t>
            </a:r>
            <a:r>
              <a:rPr 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1.2</a:t>
            </a:r>
            <a:r>
              <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检索方式：</a:t>
            </a:r>
            <a:r>
              <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高级检索</a:t>
            </a:r>
            <a:endPar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endParaRPr>
          </a:p>
        </p:txBody>
      </p:sp>
      <p:pic>
        <p:nvPicPr>
          <p:cNvPr id="18" name="图片 17"/>
          <p:cNvPicPr>
            <a:picLocks noChangeAspect="1"/>
          </p:cNvPicPr>
          <p:nvPr/>
        </p:nvPicPr>
        <p:blipFill>
          <a:blip r:embed="rId1"/>
          <a:stretch>
            <a:fillRect/>
          </a:stretch>
        </p:blipFill>
        <p:spPr>
          <a:xfrm>
            <a:off x="1018540" y="1511300"/>
            <a:ext cx="10151745" cy="4711065"/>
          </a:xfrm>
          <a:prstGeom prst="rect">
            <a:avLst/>
          </a:prstGeom>
          <a:ln>
            <a:solidFill>
              <a:schemeClr val="accent1"/>
            </a:solidFill>
            <a:prstDash val="sysDash"/>
          </a:ln>
        </p:spPr>
      </p:pic>
      <p:grpSp>
        <p:nvGrpSpPr>
          <p:cNvPr id="23" name="组合 22"/>
          <p:cNvGrpSpPr/>
          <p:nvPr/>
        </p:nvGrpSpPr>
        <p:grpSpPr>
          <a:xfrm>
            <a:off x="594995" y="1355725"/>
            <a:ext cx="11087100" cy="5245100"/>
            <a:chOff x="794" y="2228"/>
            <a:chExt cx="17460" cy="8260"/>
          </a:xfrm>
        </p:grpSpPr>
        <p:pic>
          <p:nvPicPr>
            <p:cNvPr id="24" name="图片 23"/>
            <p:cNvPicPr>
              <a:picLocks noChangeAspect="1"/>
            </p:cNvPicPr>
            <p:nvPr/>
          </p:nvPicPr>
          <p:blipFill>
            <a:blip r:embed="rId2"/>
            <a:stretch>
              <a:fillRect/>
            </a:stretch>
          </p:blipFill>
          <p:spPr>
            <a:xfrm>
              <a:off x="794" y="2228"/>
              <a:ext cx="17460" cy="8260"/>
            </a:xfrm>
            <a:prstGeom prst="rect">
              <a:avLst/>
            </a:prstGeom>
            <a:ln>
              <a:solidFill>
                <a:schemeClr val="accent1"/>
              </a:solidFill>
              <a:prstDash val="sysDash"/>
            </a:ln>
          </p:spPr>
        </p:pic>
        <p:pic>
          <p:nvPicPr>
            <p:cNvPr id="26" name="图片 25"/>
            <p:cNvPicPr>
              <a:picLocks noChangeAspect="1"/>
            </p:cNvPicPr>
            <p:nvPr/>
          </p:nvPicPr>
          <p:blipFill>
            <a:blip r:embed="rId3"/>
            <a:stretch>
              <a:fillRect/>
            </a:stretch>
          </p:blipFill>
          <p:spPr>
            <a:xfrm>
              <a:off x="2916" y="4926"/>
              <a:ext cx="1050" cy="1580"/>
            </a:xfrm>
            <a:prstGeom prst="rect">
              <a:avLst/>
            </a:prstGeom>
            <a:ln>
              <a:solidFill>
                <a:schemeClr val="accent1"/>
              </a:solidFill>
              <a:prstDash val="sysDash"/>
            </a:ln>
          </p:spPr>
        </p:pic>
      </p:grpSp>
      <p:sp>
        <p:nvSpPr>
          <p:cNvPr id="27" name="文本框 26"/>
          <p:cNvSpPr txBox="1"/>
          <p:nvPr/>
        </p:nvSpPr>
        <p:spPr>
          <a:xfrm>
            <a:off x="3660775" y="4606290"/>
            <a:ext cx="1817370" cy="724535"/>
          </a:xfrm>
          <a:prstGeom prst="wedgeRectCallout">
            <a:avLst>
              <a:gd name="adj1" fmla="val -30845"/>
              <a:gd name="adj2" fmla="val -33698"/>
            </a:avLst>
          </a:prstGeom>
          <a:solidFill>
            <a:srgbClr val="FFF9FF"/>
          </a:solidFill>
          <a:ln w="44450">
            <a:solidFill>
              <a:srgbClr val="FF0000"/>
            </a:solidFill>
            <a:prstDash val="sysDot"/>
          </a:ln>
        </p:spPr>
        <p:txBody>
          <a:bodyPr wrap="square" rtlCol="0" anchor="t">
            <a:noAutofit/>
          </a:bodyPr>
          <a:p>
            <a:pPr algn="l">
              <a:lnSpc>
                <a:spcPct val="100000"/>
              </a:lnSpc>
            </a:pPr>
            <a:r>
              <a:rPr lang="zh-CN" altLang="en-US" sz="1800">
                <a:latin typeface="微软雅黑" panose="020B0503020204020204" charset="-122"/>
                <a:ea typeface="微软雅黑" panose="020B0503020204020204" charset="-122"/>
                <a:sym typeface="+mn-ea"/>
              </a:rPr>
              <a:t>与一框式检索限制条件相同。</a:t>
            </a:r>
            <a:endParaRPr lang="zh-CN" altLang="en-US" sz="2000" b="1">
              <a:solidFill>
                <a:srgbClr val="C00000"/>
              </a:solidFill>
              <a:sym typeface="+mn-ea"/>
            </a:endParaRPr>
          </a:p>
        </p:txBody>
      </p:sp>
      <p:sp>
        <p:nvSpPr>
          <p:cNvPr id="28" name="文本框 27"/>
          <p:cNvSpPr txBox="1"/>
          <p:nvPr/>
        </p:nvSpPr>
        <p:spPr>
          <a:xfrm>
            <a:off x="594995" y="4604385"/>
            <a:ext cx="1285240" cy="933450"/>
          </a:xfrm>
          <a:prstGeom prst="wedgeRectCallout">
            <a:avLst>
              <a:gd name="adj1" fmla="val -30845"/>
              <a:gd name="adj2" fmla="val -33698"/>
            </a:avLst>
          </a:prstGeom>
          <a:solidFill>
            <a:srgbClr val="FFF9FF"/>
          </a:solidFill>
          <a:ln w="44450">
            <a:solidFill>
              <a:srgbClr val="FF0000"/>
            </a:solidFill>
            <a:prstDash val="sysDot"/>
          </a:ln>
        </p:spPr>
        <p:txBody>
          <a:bodyPr wrap="square" rtlCol="0" anchor="t">
            <a:noAutofit/>
          </a:bodyPr>
          <a:p>
            <a:pPr algn="l">
              <a:lnSpc>
                <a:spcPct val="100000"/>
              </a:lnSpc>
            </a:pPr>
            <a:r>
              <a:rPr lang="zh-CN" altLang="en-US" sz="1800">
                <a:latin typeface="微软雅黑" panose="020B0503020204020204" charset="-122"/>
                <a:ea typeface="微软雅黑" panose="020B0503020204020204" charset="-122"/>
                <a:sym typeface="+mn-ea"/>
              </a:rPr>
              <a:t>三种逻辑关系：与、或、非</a:t>
            </a:r>
            <a:endParaRPr lang="zh-CN" altLang="en-US" sz="1800">
              <a:latin typeface="微软雅黑" panose="020B0503020204020204" charset="-122"/>
              <a:ea typeface="微软雅黑" panose="020B0503020204020204" charset="-122"/>
              <a:sym typeface="+mn-ea"/>
            </a:endParaRPr>
          </a:p>
        </p:txBody>
      </p:sp>
      <p:sp>
        <p:nvSpPr>
          <p:cNvPr id="29" name="文本框 28"/>
          <p:cNvSpPr txBox="1"/>
          <p:nvPr/>
        </p:nvSpPr>
        <p:spPr>
          <a:xfrm>
            <a:off x="6543040" y="1355725"/>
            <a:ext cx="5139055" cy="724535"/>
          </a:xfrm>
          <a:prstGeom prst="wedgeRectCallout">
            <a:avLst>
              <a:gd name="adj1" fmla="val -30845"/>
              <a:gd name="adj2" fmla="val -33698"/>
            </a:avLst>
          </a:prstGeom>
          <a:solidFill>
            <a:srgbClr val="FFF9FF"/>
          </a:solidFill>
          <a:ln w="44450">
            <a:solidFill>
              <a:srgbClr val="FF0000"/>
            </a:solidFill>
            <a:prstDash val="sysDot"/>
          </a:ln>
        </p:spPr>
        <p:txBody>
          <a:bodyPr wrap="square" rtlCol="0" anchor="t">
            <a:noAutofit/>
          </a:bodyPr>
          <a:p>
            <a:pPr algn="l">
              <a:lnSpc>
                <a:spcPct val="100000"/>
              </a:lnSpc>
            </a:pPr>
            <a:r>
              <a:rPr lang="zh-CN" altLang="en-US" sz="1800">
                <a:latin typeface="微软雅黑" panose="020B0503020204020204" charset="-122"/>
                <a:ea typeface="微软雅黑" panose="020B0503020204020204" charset="-122"/>
                <a:sym typeface="+mn-ea"/>
              </a:rPr>
              <a:t>高级检索：通过多个检索条件的逻辑匹配来实现精准定位。</a:t>
            </a:r>
            <a:endParaRPr lang="zh-CN" altLang="en-US" sz="1800">
              <a:latin typeface="微软雅黑" panose="020B0503020204020204" charset="-122"/>
              <a:ea typeface="微软雅黑" panose="020B0503020204020204" charset="-122"/>
              <a:sym typeface="+mn-ea"/>
            </a:endParaRPr>
          </a:p>
        </p:txBody>
      </p:sp>
      <p:cxnSp>
        <p:nvCxnSpPr>
          <p:cNvPr id="30" name="直接箭头连接符 29"/>
          <p:cNvCxnSpPr/>
          <p:nvPr/>
        </p:nvCxnSpPr>
        <p:spPr>
          <a:xfrm>
            <a:off x="3568700" y="4087495"/>
            <a:ext cx="529590" cy="518795"/>
          </a:xfrm>
          <a:prstGeom prst="straightConnector1">
            <a:avLst/>
          </a:prstGeom>
          <a:ln w="44450" cap="flat" cmpd="sng" algn="ctr">
            <a:solidFill>
              <a:srgbClr val="FF0000"/>
            </a:solidFill>
            <a:prstDash val="dash"/>
            <a:miter lim="800000"/>
            <a:tailEnd type="arrow" w="med" len="med"/>
          </a:ln>
        </p:spPr>
        <p:style>
          <a:lnRef idx="0">
            <a:schemeClr val="accent1"/>
          </a:lnRef>
          <a:fillRef idx="0">
            <a:srgbClr val="FFFFFF"/>
          </a:fillRef>
          <a:effectRef idx="0">
            <a:srgbClr val="FFFFFF"/>
          </a:effectRef>
          <a:fontRef idx="minor">
            <a:schemeClr val="tx1"/>
          </a:fontRef>
        </p:style>
      </p:cxnSp>
      <p:cxnSp>
        <p:nvCxnSpPr>
          <p:cNvPr id="31" name="直接箭头连接符 30"/>
          <p:cNvCxnSpPr/>
          <p:nvPr/>
        </p:nvCxnSpPr>
        <p:spPr>
          <a:xfrm flipH="1">
            <a:off x="1330325" y="3887470"/>
            <a:ext cx="518160" cy="565150"/>
          </a:xfrm>
          <a:prstGeom prst="straightConnector1">
            <a:avLst/>
          </a:prstGeom>
          <a:ln w="44450" cap="flat" cmpd="sng" algn="ctr">
            <a:solidFill>
              <a:srgbClr val="FF0000"/>
            </a:solidFill>
            <a:prstDash val="dash"/>
            <a:miter lim="800000"/>
            <a:tailEnd type="arrow" w="med" len="med"/>
          </a:ln>
        </p:spPr>
        <p:style>
          <a:lnRef idx="0">
            <a:schemeClr val="accent1"/>
          </a:lnRef>
          <a:fillRef idx="0">
            <a:srgbClr val="FFFFFF"/>
          </a:fillRef>
          <a:effectRef idx="0">
            <a:srgbClr val="FFFFFF"/>
          </a:effectRef>
          <a:fontRef idx="minor">
            <a:schemeClr val="tx1"/>
          </a:fontRef>
        </p:style>
      </p:cxnSp>
      <p:pic>
        <p:nvPicPr>
          <p:cNvPr id="2" name="图片 1"/>
          <p:cNvPicPr>
            <a:picLocks noChangeAspect="1"/>
          </p:cNvPicPr>
          <p:nvPr/>
        </p:nvPicPr>
        <p:blipFill>
          <a:blip r:embed="rId4"/>
          <a:stretch>
            <a:fillRect/>
          </a:stretch>
        </p:blipFill>
        <p:spPr>
          <a:xfrm>
            <a:off x="594995" y="1355725"/>
            <a:ext cx="10429875" cy="5228590"/>
          </a:xfrm>
          <a:prstGeom prst="rect">
            <a:avLst/>
          </a:prstGeom>
        </p:spPr>
      </p:pic>
      <p:pic>
        <p:nvPicPr>
          <p:cNvPr id="3" name="图片 2"/>
          <p:cNvPicPr>
            <a:picLocks noChangeAspect="1"/>
          </p:cNvPicPr>
          <p:nvPr/>
        </p:nvPicPr>
        <p:blipFill>
          <a:blip r:embed="rId5"/>
          <a:srcRect b="8965"/>
          <a:stretch>
            <a:fillRect/>
          </a:stretch>
        </p:blipFill>
        <p:spPr>
          <a:xfrm>
            <a:off x="3587750" y="1356360"/>
            <a:ext cx="8087360" cy="52444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strVal val="#ppt_w*0.70"/>
                                          </p:val>
                                        </p:tav>
                                        <p:tav tm="100000">
                                          <p:val>
                                            <p:strVal val="#ppt_w"/>
                                          </p:val>
                                        </p:tav>
                                      </p:tavLst>
                                    </p:anim>
                                    <p:anim calcmode="lin" valueType="num">
                                      <p:cBhvr>
                                        <p:cTn id="8" dur="1000" fill="hold"/>
                                        <p:tgtEl>
                                          <p:spTgt spid="23"/>
                                        </p:tgtEl>
                                        <p:attrNameLst>
                                          <p:attrName>ppt_h</p:attrName>
                                        </p:attrNameLst>
                                      </p:cBhvr>
                                      <p:tavLst>
                                        <p:tav tm="0">
                                          <p:val>
                                            <p:strVal val="#ppt_h"/>
                                          </p:val>
                                        </p:tav>
                                        <p:tav tm="100000">
                                          <p:val>
                                            <p:strVal val="#ppt_h"/>
                                          </p:val>
                                        </p:tav>
                                      </p:tavLst>
                                    </p:anim>
                                    <p:animEffect transition="in" filter="fade">
                                      <p:cBhvr>
                                        <p:cTn id="9" dur="10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 calcmode="lin" valueType="num">
                                      <p:cBhvr>
                                        <p:cTn id="14" dur="1000" fill="hold"/>
                                        <p:tgtEl>
                                          <p:spTgt spid="30"/>
                                        </p:tgtEl>
                                        <p:attrNameLst>
                                          <p:attrName>ppt_w</p:attrName>
                                        </p:attrNameLst>
                                      </p:cBhvr>
                                      <p:tavLst>
                                        <p:tav tm="0">
                                          <p:val>
                                            <p:strVal val="#ppt_w*0.70"/>
                                          </p:val>
                                        </p:tav>
                                        <p:tav tm="100000">
                                          <p:val>
                                            <p:strVal val="#ppt_w"/>
                                          </p:val>
                                        </p:tav>
                                      </p:tavLst>
                                    </p:anim>
                                    <p:anim calcmode="lin" valueType="num">
                                      <p:cBhvr>
                                        <p:cTn id="15" dur="1000" fill="hold"/>
                                        <p:tgtEl>
                                          <p:spTgt spid="30"/>
                                        </p:tgtEl>
                                        <p:attrNameLst>
                                          <p:attrName>ppt_h</p:attrName>
                                        </p:attrNameLst>
                                      </p:cBhvr>
                                      <p:tavLst>
                                        <p:tav tm="0">
                                          <p:val>
                                            <p:strVal val="#ppt_h"/>
                                          </p:val>
                                        </p:tav>
                                        <p:tav tm="100000">
                                          <p:val>
                                            <p:strVal val="#ppt_h"/>
                                          </p:val>
                                        </p:tav>
                                      </p:tavLst>
                                    </p:anim>
                                    <p:animEffect transition="in" filter="fade">
                                      <p:cBhvr>
                                        <p:cTn id="16" dur="1000"/>
                                        <p:tgtEl>
                                          <p:spTgt spid="30"/>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heel(1)">
                                      <p:cBhvr>
                                        <p:cTn id="21" dur="2000"/>
                                        <p:tgtEl>
                                          <p:spTgt spid="27"/>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1"/>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grpId="0" nodeType="click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box(in)">
                                      <p:cBhvr>
                                        <p:cTn id="30" dur="2000"/>
                                        <p:tgtEl>
                                          <p:spTgt spid="28"/>
                                        </p:tgtEl>
                                      </p:cBhvr>
                                    </p:animEffect>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box(in)">
                                      <p:cBhvr>
                                        <p:cTn id="35" dur="2000"/>
                                        <p:tgtEl>
                                          <p:spTgt spid="29"/>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additive="base">
                                        <p:cTn id="40" dur="500" fill="hold"/>
                                        <p:tgtEl>
                                          <p:spTgt spid="2"/>
                                        </p:tgtEl>
                                        <p:attrNameLst>
                                          <p:attrName>ppt_x</p:attrName>
                                        </p:attrNameLst>
                                      </p:cBhvr>
                                      <p:tavLst>
                                        <p:tav tm="0">
                                          <p:val>
                                            <p:strVal val="#ppt_x"/>
                                          </p:val>
                                        </p:tav>
                                        <p:tav tm="100000">
                                          <p:val>
                                            <p:strVal val="#ppt_x"/>
                                          </p:val>
                                        </p:tav>
                                      </p:tavLst>
                                    </p:anim>
                                    <p:anim calcmode="lin" valueType="num">
                                      <p:cBhvr additive="base">
                                        <p:cTn id="4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additive="base">
                                        <p:cTn id="46" dur="500" fill="hold"/>
                                        <p:tgtEl>
                                          <p:spTgt spid="3"/>
                                        </p:tgtEl>
                                        <p:attrNameLst>
                                          <p:attrName>ppt_x</p:attrName>
                                        </p:attrNameLst>
                                      </p:cBhvr>
                                      <p:tavLst>
                                        <p:tav tm="0">
                                          <p:val>
                                            <p:strVal val="#ppt_x"/>
                                          </p:val>
                                        </p:tav>
                                        <p:tav tm="100000">
                                          <p:val>
                                            <p:strVal val="#ppt_x"/>
                                          </p:val>
                                        </p:tav>
                                      </p:tavLst>
                                    </p:anim>
                                    <p:anim calcmode="lin" valueType="num">
                                      <p:cBhvr additive="base">
                                        <p:cTn id="4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nimBg="1"/>
      <p:bldP spid="27" grpId="1" animBg="1"/>
      <p:bldP spid="28" grpId="0" bldLvl="0" animBg="1"/>
      <p:bldP spid="28" grpId="1" animBg="1"/>
      <p:bldP spid="29" grpId="0" bldLvl="0" animBg="1"/>
      <p:bldP spid="29"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601345" y="1581150"/>
            <a:ext cx="7945755" cy="4305300"/>
          </a:xfrm>
          <a:prstGeom prst="rect">
            <a:avLst/>
          </a:prstGeom>
          <a:ln>
            <a:solidFill>
              <a:schemeClr val="accent1"/>
            </a:solidFill>
            <a:prstDash val="sysDash"/>
          </a:ln>
        </p:spPr>
      </p:pic>
      <p:sp>
        <p:nvSpPr>
          <p:cNvPr id="61" name="文本框 60"/>
          <p:cNvSpPr txBox="1"/>
          <p:nvPr/>
        </p:nvSpPr>
        <p:spPr>
          <a:xfrm>
            <a:off x="355600" y="804545"/>
            <a:ext cx="8981440" cy="497205"/>
          </a:xfrm>
          <a:prstGeom prst="rect">
            <a:avLst/>
          </a:prstGeom>
          <a:noFill/>
        </p:spPr>
        <p:txBody>
          <a:bodyPr wrap="square" rtlCol="0" anchor="t">
            <a:spAutoFit/>
          </a:bodyPr>
          <a:p>
            <a:pPr marL="12700" algn="l" rtl="0" eaLnBrk="0">
              <a:lnSpc>
                <a:spcPts val="3165"/>
              </a:lnSpc>
            </a:pPr>
            <a:r>
              <a:rPr lang="en-US" altLang="zh-CN"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2.1.3</a:t>
            </a:r>
            <a:r>
              <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检索方式：</a:t>
            </a:r>
            <a:r>
              <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专业检索</a:t>
            </a:r>
            <a:endPar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endParaRPr>
          </a:p>
        </p:txBody>
      </p:sp>
      <p:sp>
        <p:nvSpPr>
          <p:cNvPr id="4" name="文本框 3"/>
          <p:cNvSpPr txBox="1"/>
          <p:nvPr>
            <p:custDataLst>
              <p:tags r:id="rId2"/>
            </p:custDataLst>
          </p:nvPr>
        </p:nvSpPr>
        <p:spPr>
          <a:xfrm>
            <a:off x="601345" y="5909310"/>
            <a:ext cx="10869295" cy="599440"/>
          </a:xfrm>
          <a:prstGeom prst="wedgeRectCallout">
            <a:avLst>
              <a:gd name="adj1" fmla="val 720"/>
              <a:gd name="adj2" fmla="val -48905"/>
            </a:avLst>
          </a:prstGeom>
          <a:solidFill>
            <a:srgbClr val="FFF9FF"/>
          </a:solidFill>
          <a:ln w="25400">
            <a:solidFill>
              <a:srgbClr val="FF0000"/>
            </a:solidFill>
            <a:prstDash val="sysDot"/>
          </a:ln>
        </p:spPr>
        <p:txBody>
          <a:bodyPr wrap="square" rtlCol="0" anchor="t">
            <a:noAutofit/>
          </a:bodyPr>
          <a:p>
            <a:pPr algn="l">
              <a:lnSpc>
                <a:spcPct val="100000"/>
              </a:lnSpc>
              <a:buClrTx/>
              <a:buSzTx/>
              <a:buFontTx/>
            </a:pPr>
            <a:r>
              <a:rPr lang="zh-CN" altLang="en-US" sz="1800">
                <a:latin typeface="微软雅黑" panose="020B0503020204020204" charset="-122"/>
                <a:ea typeface="微软雅黑" panose="020B0503020204020204" charset="-122"/>
              </a:rPr>
              <a:t>专业检索：使用运算符和检索词构造检索式进行检索。点击空格，系统自动推送表达式。如</a:t>
            </a:r>
            <a:r>
              <a:rPr lang="en-US" altLang="zh-CN" sz="1800">
                <a:latin typeface="微软雅黑" panose="020B0503020204020204" charset="-122"/>
                <a:ea typeface="微软雅黑" panose="020B0503020204020204" charset="-122"/>
              </a:rPr>
              <a:t>SU%='</a:t>
            </a:r>
            <a:r>
              <a:rPr lang="zh-CN" altLang="en-US" sz="1800">
                <a:latin typeface="微软雅黑" panose="020B0503020204020204" charset="-122"/>
                <a:ea typeface="微软雅黑" panose="020B0503020204020204" charset="-122"/>
              </a:rPr>
              <a:t>北京中轴线</a:t>
            </a:r>
            <a:r>
              <a:rPr lang="zh-CN" altLang="en-US" sz="1800">
                <a:latin typeface="微软雅黑" panose="020B0503020204020204" charset="-122"/>
                <a:ea typeface="微软雅黑" panose="020B0503020204020204" charset="-122"/>
              </a:rPr>
              <a:t>' </a:t>
            </a:r>
            <a:r>
              <a:rPr lang="en-US" altLang="zh-CN" sz="1800">
                <a:latin typeface="微软雅黑" panose="020B0503020204020204" charset="-122"/>
                <a:ea typeface="微软雅黑" panose="020B0503020204020204" charset="-122"/>
              </a:rPr>
              <a:t>AND  KY='</a:t>
            </a:r>
            <a:r>
              <a:rPr lang="zh-CN" altLang="en-US" sz="1800">
                <a:latin typeface="微软雅黑" panose="020B0503020204020204" charset="-122"/>
                <a:ea typeface="微软雅黑" panose="020B0503020204020204" charset="-122"/>
              </a:rPr>
              <a:t>文化遗产保护</a:t>
            </a:r>
            <a:r>
              <a:rPr lang="zh-CN" altLang="en-US" sz="1800">
                <a:latin typeface="微软雅黑" panose="020B0503020204020204" charset="-122"/>
                <a:ea typeface="微软雅黑" panose="020B0503020204020204" charset="-122"/>
              </a:rPr>
              <a:t>'</a:t>
            </a:r>
            <a:endParaRPr lang="zh-CN" altLang="en-US" sz="1800">
              <a:latin typeface="微软雅黑" panose="020B0503020204020204" charset="-122"/>
              <a:ea typeface="微软雅黑" panose="020B0503020204020204" charset="-122"/>
            </a:endParaRPr>
          </a:p>
        </p:txBody>
      </p:sp>
      <p:pic>
        <p:nvPicPr>
          <p:cNvPr id="5" name="图片 4"/>
          <p:cNvPicPr>
            <a:picLocks noChangeAspect="1"/>
          </p:cNvPicPr>
          <p:nvPr/>
        </p:nvPicPr>
        <p:blipFill>
          <a:blip r:embed="rId3"/>
          <a:srcRect b="16324"/>
          <a:stretch>
            <a:fillRect/>
          </a:stretch>
        </p:blipFill>
        <p:spPr>
          <a:xfrm>
            <a:off x="6433185" y="1581150"/>
            <a:ext cx="4989830" cy="4305300"/>
          </a:xfrm>
          <a:prstGeom prst="rect">
            <a:avLst/>
          </a:prstGeom>
          <a:ln>
            <a:solidFill>
              <a:schemeClr val="accent1"/>
            </a:solidFill>
            <a:prstDash val="sysDash"/>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 name="文本框 60"/>
          <p:cNvSpPr txBox="1"/>
          <p:nvPr/>
        </p:nvSpPr>
        <p:spPr>
          <a:xfrm>
            <a:off x="355600" y="678815"/>
            <a:ext cx="8981440" cy="497205"/>
          </a:xfrm>
          <a:prstGeom prst="rect">
            <a:avLst/>
          </a:prstGeom>
          <a:noFill/>
        </p:spPr>
        <p:txBody>
          <a:bodyPr wrap="square" rtlCol="0" anchor="t">
            <a:spAutoFit/>
          </a:bodyPr>
          <a:p>
            <a:pPr marL="12700" algn="l" rtl="0" eaLnBrk="0">
              <a:lnSpc>
                <a:spcPts val="3165"/>
              </a:lnSpc>
            </a:pPr>
            <a:r>
              <a:rPr lang="en-US" altLang="zh-CN"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2.1.4</a:t>
            </a:r>
            <a:r>
              <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检索方式：</a:t>
            </a:r>
            <a:r>
              <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作者发文检索和句子检索</a:t>
            </a:r>
            <a:endPar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endParaRPr>
          </a:p>
        </p:txBody>
      </p:sp>
      <p:pic>
        <p:nvPicPr>
          <p:cNvPr id="3" name="图片 2"/>
          <p:cNvPicPr>
            <a:picLocks noChangeAspect="1"/>
          </p:cNvPicPr>
          <p:nvPr/>
        </p:nvPicPr>
        <p:blipFill>
          <a:blip r:embed="rId1"/>
          <a:stretch>
            <a:fillRect/>
          </a:stretch>
        </p:blipFill>
        <p:spPr>
          <a:xfrm>
            <a:off x="1400175" y="1224280"/>
            <a:ext cx="9420860" cy="2870200"/>
          </a:xfrm>
          <a:prstGeom prst="rect">
            <a:avLst/>
          </a:prstGeom>
          <a:ln>
            <a:solidFill>
              <a:schemeClr val="accent1"/>
            </a:solidFill>
            <a:prstDash val="sysDash"/>
          </a:ln>
        </p:spPr>
      </p:pic>
      <p:sp>
        <p:nvSpPr>
          <p:cNvPr id="5" name="文本框 4"/>
          <p:cNvSpPr txBox="1"/>
          <p:nvPr>
            <p:custDataLst>
              <p:tags r:id="rId2"/>
            </p:custDataLst>
          </p:nvPr>
        </p:nvSpPr>
        <p:spPr>
          <a:xfrm>
            <a:off x="7729220" y="2938357"/>
            <a:ext cx="4146127" cy="645159"/>
          </a:xfrm>
          <a:prstGeom prst="wedgeRectCallout">
            <a:avLst>
              <a:gd name="adj1" fmla="val -58270"/>
              <a:gd name="adj2" fmla="val -55217"/>
            </a:avLst>
          </a:prstGeom>
          <a:solidFill>
            <a:srgbClr val="FFF9FF"/>
          </a:solidFill>
          <a:ln w="25400">
            <a:solidFill>
              <a:srgbClr val="FF0000"/>
            </a:solidFill>
            <a:prstDash val="sysDot"/>
          </a:ln>
        </p:spPr>
        <p:txBody>
          <a:bodyPr wrap="square" rtlCol="0" anchor="t">
            <a:spAutoFit/>
          </a:bodyPr>
          <a:p>
            <a:pPr algn="l">
              <a:lnSpc>
                <a:spcPct val="100000"/>
              </a:lnSpc>
              <a:buClrTx/>
              <a:buSzTx/>
              <a:buFontTx/>
            </a:pPr>
            <a:r>
              <a:rPr lang="zh-CN" altLang="en-US" sz="1800">
                <a:latin typeface="微软雅黑" panose="020B0503020204020204" charset="-122"/>
                <a:ea typeface="微软雅黑" panose="020B0503020204020204" charset="-122"/>
              </a:rPr>
              <a:t>作者发文检索通过输入作者姓名及其单位信息，检索某作者发表的文献。</a:t>
            </a:r>
            <a:endParaRPr lang="zh-CN" altLang="en-US" sz="1800">
              <a:latin typeface="微软雅黑" panose="020B0503020204020204" charset="-122"/>
              <a:ea typeface="微软雅黑" panose="020B0503020204020204" charset="-122"/>
            </a:endParaRPr>
          </a:p>
        </p:txBody>
      </p:sp>
      <p:pic>
        <p:nvPicPr>
          <p:cNvPr id="8" name="图片 7"/>
          <p:cNvPicPr>
            <a:picLocks noChangeAspect="1"/>
          </p:cNvPicPr>
          <p:nvPr/>
        </p:nvPicPr>
        <p:blipFill>
          <a:blip r:embed="rId3"/>
          <a:stretch>
            <a:fillRect/>
          </a:stretch>
        </p:blipFill>
        <p:spPr>
          <a:xfrm>
            <a:off x="1400175" y="3845560"/>
            <a:ext cx="9420860" cy="2959100"/>
          </a:xfrm>
          <a:prstGeom prst="rect">
            <a:avLst/>
          </a:prstGeom>
          <a:ln>
            <a:solidFill>
              <a:schemeClr val="accent1"/>
            </a:solidFill>
            <a:prstDash val="sysDash"/>
          </a:ln>
        </p:spPr>
      </p:pic>
      <p:sp>
        <p:nvSpPr>
          <p:cNvPr id="7" name="文本框 6"/>
          <p:cNvSpPr txBox="1"/>
          <p:nvPr>
            <p:custDataLst>
              <p:tags r:id="rId4"/>
            </p:custDataLst>
          </p:nvPr>
        </p:nvSpPr>
        <p:spPr>
          <a:xfrm>
            <a:off x="7729220" y="5809403"/>
            <a:ext cx="4146127" cy="922019"/>
          </a:xfrm>
          <a:prstGeom prst="wedgeRectCallout">
            <a:avLst>
              <a:gd name="adj1" fmla="val -58270"/>
              <a:gd name="adj2" fmla="val -55217"/>
            </a:avLst>
          </a:prstGeom>
          <a:solidFill>
            <a:srgbClr val="FFF9FF"/>
          </a:solidFill>
          <a:ln w="25400">
            <a:solidFill>
              <a:srgbClr val="FF0000"/>
            </a:solidFill>
            <a:prstDash val="sysDot"/>
          </a:ln>
        </p:spPr>
        <p:txBody>
          <a:bodyPr wrap="square" rtlCol="0" anchor="t">
            <a:spAutoFit/>
          </a:bodyPr>
          <a:p>
            <a:pPr algn="l">
              <a:lnSpc>
                <a:spcPct val="100000"/>
              </a:lnSpc>
              <a:buClrTx/>
              <a:buSzTx/>
              <a:buFontTx/>
            </a:pPr>
            <a:r>
              <a:rPr lang="zh-CN" altLang="en-US" sz="1800">
                <a:latin typeface="微软雅黑" panose="020B0503020204020204" charset="-122"/>
                <a:ea typeface="微软雅黑" panose="020B0503020204020204" charset="-122"/>
              </a:rPr>
              <a:t>通过输入的两个检索词，查找同时包含这两个词的句子，找到有关事实的问题答案。</a:t>
            </a:r>
            <a:endParaRPr lang="zh-CN" altLang="en-US" sz="1800">
              <a:latin typeface="微软雅黑" panose="020B0503020204020204" charset="-122"/>
              <a:ea typeface="微软雅黑" panose="020B050302020402020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p:cNvPicPr>
            <a:picLocks noChangeAspect="1"/>
          </p:cNvPicPr>
          <p:nvPr/>
        </p:nvPicPr>
        <p:blipFill>
          <a:blip r:embed="rId1"/>
          <a:stretch>
            <a:fillRect/>
          </a:stretch>
        </p:blipFill>
        <p:spPr>
          <a:xfrm>
            <a:off x="580390" y="1323975"/>
            <a:ext cx="11031855" cy="4714875"/>
          </a:xfrm>
          <a:prstGeom prst="rect">
            <a:avLst/>
          </a:prstGeom>
          <a:ln>
            <a:solidFill>
              <a:schemeClr val="accent1"/>
            </a:solidFill>
            <a:prstDash val="sysDash"/>
          </a:ln>
        </p:spPr>
      </p:pic>
      <p:pic>
        <p:nvPicPr>
          <p:cNvPr id="6" name="图片 5"/>
          <p:cNvPicPr>
            <a:picLocks noChangeAspect="1"/>
          </p:cNvPicPr>
          <p:nvPr/>
        </p:nvPicPr>
        <p:blipFill>
          <a:blip r:embed="rId2"/>
          <a:stretch>
            <a:fillRect/>
          </a:stretch>
        </p:blipFill>
        <p:spPr>
          <a:xfrm>
            <a:off x="580390" y="1332230"/>
            <a:ext cx="9455150" cy="4706620"/>
          </a:xfrm>
          <a:prstGeom prst="rect">
            <a:avLst/>
          </a:prstGeom>
          <a:ln>
            <a:solidFill>
              <a:schemeClr val="accent1"/>
            </a:solidFill>
            <a:prstDash val="sysDash"/>
          </a:ln>
        </p:spPr>
      </p:pic>
      <p:pic>
        <p:nvPicPr>
          <p:cNvPr id="22" name="图片 21"/>
          <p:cNvPicPr>
            <a:picLocks noChangeAspect="1"/>
          </p:cNvPicPr>
          <p:nvPr/>
        </p:nvPicPr>
        <p:blipFill>
          <a:blip r:embed="rId3"/>
          <a:stretch>
            <a:fillRect/>
          </a:stretch>
        </p:blipFill>
        <p:spPr>
          <a:xfrm>
            <a:off x="580390" y="1332230"/>
            <a:ext cx="11031220" cy="4562475"/>
          </a:xfrm>
          <a:prstGeom prst="rect">
            <a:avLst/>
          </a:prstGeom>
          <a:ln>
            <a:solidFill>
              <a:schemeClr val="accent1"/>
            </a:solidFill>
            <a:prstDash val="sysDash"/>
          </a:ln>
        </p:spPr>
      </p:pic>
      <p:pic>
        <p:nvPicPr>
          <p:cNvPr id="23" name="图片 22"/>
          <p:cNvPicPr>
            <a:picLocks noChangeAspect="1"/>
          </p:cNvPicPr>
          <p:nvPr/>
        </p:nvPicPr>
        <p:blipFill>
          <a:blip r:embed="rId4"/>
          <a:srcRect b="12388"/>
          <a:stretch>
            <a:fillRect/>
          </a:stretch>
        </p:blipFill>
        <p:spPr>
          <a:xfrm>
            <a:off x="580390" y="1332230"/>
            <a:ext cx="8572500" cy="4706620"/>
          </a:xfrm>
          <a:prstGeom prst="rect">
            <a:avLst/>
          </a:prstGeom>
          <a:ln>
            <a:solidFill>
              <a:schemeClr val="accent1"/>
            </a:solidFill>
            <a:prstDash val="sysDash"/>
          </a:ln>
        </p:spPr>
      </p:pic>
      <p:pic>
        <p:nvPicPr>
          <p:cNvPr id="24" name="图片 23"/>
          <p:cNvPicPr>
            <a:picLocks noChangeAspect="1"/>
          </p:cNvPicPr>
          <p:nvPr/>
        </p:nvPicPr>
        <p:blipFill>
          <a:blip r:embed="rId5"/>
          <a:stretch>
            <a:fillRect/>
          </a:stretch>
        </p:blipFill>
        <p:spPr>
          <a:xfrm>
            <a:off x="2241550" y="1332230"/>
            <a:ext cx="9370695" cy="4690745"/>
          </a:xfrm>
          <a:prstGeom prst="rect">
            <a:avLst/>
          </a:prstGeom>
          <a:ln>
            <a:solidFill>
              <a:schemeClr val="accent1"/>
            </a:solidFill>
            <a:prstDash val="sysDash"/>
          </a:ln>
        </p:spPr>
      </p:pic>
      <p:pic>
        <p:nvPicPr>
          <p:cNvPr id="25" name="图片 24"/>
          <p:cNvPicPr>
            <a:picLocks noChangeAspect="1"/>
          </p:cNvPicPr>
          <p:nvPr/>
        </p:nvPicPr>
        <p:blipFill>
          <a:blip r:embed="rId6"/>
          <a:stretch>
            <a:fillRect/>
          </a:stretch>
        </p:blipFill>
        <p:spPr>
          <a:xfrm>
            <a:off x="580390" y="1341755"/>
            <a:ext cx="10058400" cy="4686300"/>
          </a:xfrm>
          <a:prstGeom prst="rect">
            <a:avLst/>
          </a:prstGeom>
          <a:ln>
            <a:solidFill>
              <a:schemeClr val="accent1"/>
            </a:solidFill>
            <a:prstDash val="sysDash"/>
          </a:ln>
        </p:spPr>
      </p:pic>
      <p:pic>
        <p:nvPicPr>
          <p:cNvPr id="26" name="图片 25"/>
          <p:cNvPicPr>
            <a:picLocks noChangeAspect="1"/>
          </p:cNvPicPr>
          <p:nvPr/>
        </p:nvPicPr>
        <p:blipFill>
          <a:blip r:embed="rId7"/>
          <a:stretch>
            <a:fillRect/>
          </a:stretch>
        </p:blipFill>
        <p:spPr>
          <a:xfrm>
            <a:off x="1780540" y="1341755"/>
            <a:ext cx="9831705" cy="4714875"/>
          </a:xfrm>
          <a:prstGeom prst="rect">
            <a:avLst/>
          </a:prstGeom>
          <a:ln>
            <a:solidFill>
              <a:schemeClr val="accent1"/>
            </a:solidFill>
            <a:prstDash val="sysDash"/>
          </a:ln>
        </p:spPr>
      </p:pic>
      <p:pic>
        <p:nvPicPr>
          <p:cNvPr id="27" name="图片 26"/>
          <p:cNvPicPr>
            <a:picLocks noChangeAspect="1"/>
          </p:cNvPicPr>
          <p:nvPr/>
        </p:nvPicPr>
        <p:blipFill>
          <a:blip r:embed="rId8"/>
          <a:stretch>
            <a:fillRect/>
          </a:stretch>
        </p:blipFill>
        <p:spPr>
          <a:xfrm>
            <a:off x="1254760" y="1354455"/>
            <a:ext cx="10356850" cy="4678045"/>
          </a:xfrm>
          <a:prstGeom prst="rect">
            <a:avLst/>
          </a:prstGeom>
          <a:ln>
            <a:solidFill>
              <a:schemeClr val="accent1"/>
            </a:solidFill>
            <a:prstDash val="sysDash"/>
          </a:ln>
        </p:spPr>
      </p:pic>
      <p:sp>
        <p:nvSpPr>
          <p:cNvPr id="61" name="文本框 60"/>
          <p:cNvSpPr txBox="1"/>
          <p:nvPr/>
        </p:nvSpPr>
        <p:spPr>
          <a:xfrm>
            <a:off x="580390" y="666115"/>
            <a:ext cx="8981440" cy="497205"/>
          </a:xfrm>
          <a:prstGeom prst="rect">
            <a:avLst/>
          </a:prstGeom>
          <a:noFill/>
        </p:spPr>
        <p:txBody>
          <a:bodyPr wrap="square" rtlCol="0" anchor="t">
            <a:spAutoFit/>
          </a:bodyPr>
          <a:p>
            <a:pPr marL="12700" algn="l" rtl="0" eaLnBrk="0">
              <a:lnSpc>
                <a:spcPts val="3165"/>
              </a:lnSpc>
            </a:pPr>
            <a:r>
              <a:rPr lang="en-US" altLang="zh-CN"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2.1.5</a:t>
            </a:r>
            <a:r>
              <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检索方式：</a:t>
            </a:r>
            <a:r>
              <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出版物</a:t>
            </a:r>
            <a:r>
              <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检索</a:t>
            </a:r>
            <a:endPar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ppt_x"/>
                                          </p:val>
                                        </p:tav>
                                        <p:tav tm="100000">
                                          <p:val>
                                            <p:strVal val="#ppt_x"/>
                                          </p:val>
                                        </p:tav>
                                      </p:tavLst>
                                    </p:anim>
                                    <p:anim calcmode="lin" valueType="num">
                                      <p:cBhvr additive="base">
                                        <p:cTn id="4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custDataLst>
              <p:tags r:id="rId1"/>
            </p:custDataLst>
          </p:nvPr>
        </p:nvSpPr>
        <p:spPr>
          <a:xfrm>
            <a:off x="609600" y="1814195"/>
            <a:ext cx="10972800" cy="3954780"/>
          </a:xfrm>
          <a:prstGeom prst="rect">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3" name="文本框 2"/>
          <p:cNvSpPr txBox="1"/>
          <p:nvPr/>
        </p:nvSpPr>
        <p:spPr>
          <a:xfrm>
            <a:off x="1125220" y="2905125"/>
            <a:ext cx="9941560" cy="2511425"/>
          </a:xfrm>
          <a:prstGeom prst="rect">
            <a:avLst/>
          </a:prstGeom>
          <a:noFill/>
        </p:spPr>
        <p:txBody>
          <a:bodyPr wrap="square" rtlCol="0" anchor="t">
            <a:noAutofit/>
          </a:bodyPr>
          <a:p>
            <a:pPr marL="342900" indent="-342900" algn="just">
              <a:lnSpc>
                <a:spcPct val="130000"/>
              </a:lnSpc>
              <a:spcAft>
                <a:spcPts val="725"/>
              </a:spcAft>
              <a:buClr>
                <a:srgbClr val="595959"/>
              </a:buClr>
              <a:buFont typeface="Wingdings" panose="05000000000000000000" pitchFamily="2" charset="2"/>
              <a:buChar char="ü"/>
            </a:pPr>
            <a:r>
              <a:rPr lang="zh-CN" altLang="en-US" sz="2000" b="1" dirty="0">
                <a:solidFill>
                  <a:srgbClr val="FFFFFF"/>
                </a:solidFill>
                <a:latin typeface="Adobe 宋体 Std L" panose="02020300000000000000" charset="-122"/>
                <a:ea typeface="Adobe 宋体 Std L" panose="02020300000000000000" charset="-122"/>
                <a:sym typeface="微软雅黑" panose="020B0503020204020204" charset="-122"/>
              </a:rPr>
              <a:t>一框式检索：</a:t>
            </a:r>
            <a:r>
              <a:rPr lang="zh-CN" altLang="en-US" sz="2000" dirty="0">
                <a:solidFill>
                  <a:srgbClr val="FFFFFF"/>
                </a:solidFill>
                <a:latin typeface="Adobe 宋体 Std L" panose="02020300000000000000" charset="-122"/>
                <a:ea typeface="Adobe 宋体 Std L" panose="02020300000000000000" charset="-122"/>
                <a:sym typeface="微软雅黑" panose="020B0503020204020204" charset="-122"/>
              </a:rPr>
              <a:t>简单快捷，查全；文献结果的查看，时间</a:t>
            </a:r>
            <a:r>
              <a:rPr lang="en-US" altLang="zh-CN" sz="2000" dirty="0">
                <a:solidFill>
                  <a:srgbClr val="FFFFFF"/>
                </a:solidFill>
                <a:latin typeface="Adobe 宋体 Std L" panose="02020300000000000000" charset="-122"/>
                <a:ea typeface="Adobe 宋体 Std L" panose="02020300000000000000" charset="-122"/>
                <a:sym typeface="微软雅黑" panose="020B0503020204020204" charset="-122"/>
              </a:rPr>
              <a:t>/</a:t>
            </a:r>
            <a:r>
              <a:rPr lang="zh-CN" altLang="en-US" sz="2000" dirty="0">
                <a:solidFill>
                  <a:srgbClr val="FFFFFF"/>
                </a:solidFill>
                <a:latin typeface="Adobe 宋体 Std L" panose="02020300000000000000" charset="-122"/>
                <a:ea typeface="Adobe 宋体 Std L" panose="02020300000000000000" charset="-122"/>
                <a:sym typeface="微软雅黑" panose="020B0503020204020204" charset="-122"/>
              </a:rPr>
              <a:t>被引</a:t>
            </a:r>
            <a:r>
              <a:rPr lang="en-US" altLang="zh-CN" sz="2000" dirty="0">
                <a:solidFill>
                  <a:srgbClr val="FFFFFF"/>
                </a:solidFill>
                <a:latin typeface="Adobe 宋体 Std L" panose="02020300000000000000" charset="-122"/>
                <a:ea typeface="Adobe 宋体 Std L" panose="02020300000000000000" charset="-122"/>
                <a:sym typeface="微软雅黑" panose="020B0503020204020204" charset="-122"/>
              </a:rPr>
              <a:t>/</a:t>
            </a:r>
            <a:r>
              <a:rPr lang="zh-CN" altLang="en-US" sz="2000" dirty="0">
                <a:solidFill>
                  <a:srgbClr val="FFFFFF"/>
                </a:solidFill>
                <a:latin typeface="Adobe 宋体 Std L" panose="02020300000000000000" charset="-122"/>
                <a:ea typeface="Adobe 宋体 Std L" panose="02020300000000000000" charset="-122"/>
                <a:sym typeface="微软雅黑" panose="020B0503020204020204" charset="-122"/>
              </a:rPr>
              <a:t>下载等的排序，主题</a:t>
            </a:r>
            <a:r>
              <a:rPr lang="en-US" altLang="zh-CN" sz="2000" dirty="0">
                <a:solidFill>
                  <a:srgbClr val="FFFFFF"/>
                </a:solidFill>
                <a:latin typeface="Adobe 宋体 Std L" panose="02020300000000000000" charset="-122"/>
                <a:ea typeface="Adobe 宋体 Std L" panose="02020300000000000000" charset="-122"/>
                <a:sym typeface="微软雅黑" panose="020B0503020204020204" charset="-122"/>
              </a:rPr>
              <a:t>/</a:t>
            </a:r>
            <a:r>
              <a:rPr lang="zh-CN" altLang="en-US" sz="2000" dirty="0">
                <a:solidFill>
                  <a:srgbClr val="FFFFFF"/>
                </a:solidFill>
                <a:latin typeface="Adobe 宋体 Std L" panose="02020300000000000000" charset="-122"/>
                <a:ea typeface="Adobe 宋体 Std L" panose="02020300000000000000" charset="-122"/>
                <a:sym typeface="微软雅黑" panose="020B0503020204020204" charset="-122"/>
              </a:rPr>
              <a:t>作者</a:t>
            </a:r>
            <a:r>
              <a:rPr lang="en-US" altLang="zh-CN" sz="2000" dirty="0">
                <a:solidFill>
                  <a:srgbClr val="FFFFFF"/>
                </a:solidFill>
                <a:latin typeface="Adobe 宋体 Std L" panose="02020300000000000000" charset="-122"/>
                <a:ea typeface="Adobe 宋体 Std L" panose="02020300000000000000" charset="-122"/>
                <a:sym typeface="微软雅黑" panose="020B0503020204020204" charset="-122"/>
              </a:rPr>
              <a:t>/</a:t>
            </a:r>
            <a:r>
              <a:rPr lang="zh-CN" altLang="en-US" sz="2000" dirty="0">
                <a:solidFill>
                  <a:srgbClr val="FFFFFF"/>
                </a:solidFill>
                <a:latin typeface="Adobe 宋体 Std L" panose="02020300000000000000" charset="-122"/>
                <a:ea typeface="Adobe 宋体 Std L" panose="02020300000000000000" charset="-122"/>
                <a:sym typeface="微软雅黑" panose="020B0503020204020204" charset="-122"/>
              </a:rPr>
              <a:t>来源的分布；</a:t>
            </a:r>
            <a:endParaRPr lang="zh-CN" altLang="en-US" sz="2000" dirty="0">
              <a:solidFill>
                <a:srgbClr val="FFFFFF"/>
              </a:solidFill>
              <a:latin typeface="Adobe 宋体 Std L" panose="02020300000000000000" charset="-122"/>
              <a:ea typeface="Adobe 宋体 Std L" panose="02020300000000000000" charset="-122"/>
              <a:sym typeface="微软雅黑" panose="020B0503020204020204" charset="-122"/>
            </a:endParaRPr>
          </a:p>
          <a:p>
            <a:pPr marL="342900" indent="-342900" algn="just">
              <a:lnSpc>
                <a:spcPct val="130000"/>
              </a:lnSpc>
              <a:spcAft>
                <a:spcPts val="725"/>
              </a:spcAft>
              <a:buClr>
                <a:srgbClr val="595959"/>
              </a:buClr>
              <a:buFont typeface="Wingdings" panose="05000000000000000000" pitchFamily="2" charset="2"/>
              <a:buChar char="ü"/>
            </a:pPr>
            <a:r>
              <a:rPr lang="zh-CN" altLang="en-US" sz="2000" b="1" dirty="0">
                <a:solidFill>
                  <a:srgbClr val="FFFFFF"/>
                </a:solidFill>
                <a:latin typeface="Adobe 宋体 Std L" panose="02020300000000000000" charset="-122"/>
                <a:ea typeface="Adobe 宋体 Std L" panose="02020300000000000000" charset="-122"/>
                <a:sym typeface="微软雅黑" panose="020B0503020204020204" charset="-122"/>
              </a:rPr>
              <a:t>高级检索：</a:t>
            </a:r>
            <a:r>
              <a:rPr lang="zh-CN" altLang="en-US" sz="2000" dirty="0">
                <a:solidFill>
                  <a:srgbClr val="FFFFFF"/>
                </a:solidFill>
                <a:latin typeface="Adobe 宋体 Std L" panose="02020300000000000000" charset="-122"/>
                <a:ea typeface="Adobe 宋体 Std L" panose="02020300000000000000" charset="-122"/>
                <a:sym typeface="微软雅黑" panose="020B0503020204020204" charset="-122"/>
              </a:rPr>
              <a:t>通过逻辑关系精准定位文献；</a:t>
            </a:r>
            <a:endParaRPr lang="zh-CN" altLang="en-US" sz="2000" dirty="0">
              <a:solidFill>
                <a:srgbClr val="FFFFFF"/>
              </a:solidFill>
              <a:latin typeface="Adobe 宋体 Std L" panose="02020300000000000000" charset="-122"/>
              <a:ea typeface="Adobe 宋体 Std L" panose="02020300000000000000" charset="-122"/>
              <a:sym typeface="微软雅黑" panose="020B0503020204020204" charset="-122"/>
            </a:endParaRPr>
          </a:p>
          <a:p>
            <a:pPr marL="342900" indent="-342900" algn="just">
              <a:lnSpc>
                <a:spcPct val="130000"/>
              </a:lnSpc>
              <a:spcAft>
                <a:spcPts val="725"/>
              </a:spcAft>
              <a:buClr>
                <a:srgbClr val="595959"/>
              </a:buClr>
              <a:buFont typeface="Wingdings" panose="05000000000000000000" pitchFamily="2" charset="2"/>
              <a:buChar char="ü"/>
            </a:pPr>
            <a:r>
              <a:rPr lang="zh-CN" altLang="en-US" sz="2000" b="1" dirty="0">
                <a:solidFill>
                  <a:srgbClr val="FFFFFF"/>
                </a:solidFill>
                <a:latin typeface="Adobe 宋体 Std L" panose="02020300000000000000" charset="-122"/>
                <a:ea typeface="Adobe 宋体 Std L" panose="02020300000000000000" charset="-122"/>
                <a:sym typeface="微软雅黑" panose="020B0503020204020204" charset="-122"/>
              </a:rPr>
              <a:t>出版物检索</a:t>
            </a:r>
            <a:r>
              <a:rPr lang="zh-CN" altLang="en-US" sz="2000" dirty="0">
                <a:solidFill>
                  <a:srgbClr val="FFFFFF"/>
                </a:solidFill>
                <a:latin typeface="Adobe 宋体 Std L" panose="02020300000000000000" charset="-122"/>
                <a:ea typeface="Adobe 宋体 Std L" panose="02020300000000000000" charset="-122"/>
                <a:sym typeface="微软雅黑" panose="020B0503020204020204" charset="-122"/>
              </a:rPr>
              <a:t>：可以查找核心期刊、查看期刊的影响因子等，以及近几年期刊文献的关键词分布，给我们关注点提供参考。</a:t>
            </a:r>
            <a:endParaRPr lang="zh-CN" altLang="en-US" sz="2000" dirty="0">
              <a:solidFill>
                <a:srgbClr val="FFFFFF"/>
              </a:solidFill>
              <a:latin typeface="Adobe 宋体 Std L" panose="02020300000000000000" charset="-122"/>
              <a:ea typeface="Adobe 宋体 Std L" panose="02020300000000000000" charset="-122"/>
              <a:sym typeface="微软雅黑" panose="020B0503020204020204" charset="-122"/>
            </a:endParaRPr>
          </a:p>
        </p:txBody>
      </p:sp>
      <p:sp>
        <p:nvSpPr>
          <p:cNvPr id="4" name="圆角矩形 3"/>
          <p:cNvSpPr/>
          <p:nvPr/>
        </p:nvSpPr>
        <p:spPr>
          <a:xfrm>
            <a:off x="4277360" y="1262380"/>
            <a:ext cx="3254375" cy="740410"/>
          </a:xfrm>
          <a:prstGeom prst="roundRect">
            <a:avLst/>
          </a:prstGeom>
        </p:spPr>
        <p:style>
          <a:lnRef idx="2">
            <a:schemeClr val="lt1"/>
          </a:lnRef>
          <a:fillRef idx="1">
            <a:schemeClr val="accent1"/>
          </a:fillRef>
          <a:effectRef idx="1">
            <a:schemeClr val="accent1"/>
          </a:effectRef>
          <a:fontRef idx="minor">
            <a:schemeClr val="lt1"/>
          </a:fontRef>
        </p:style>
        <p:txBody>
          <a:bodyPr rtlCol="0" anchor="ctr"/>
          <a:p>
            <a:pPr algn="ctr"/>
            <a:r>
              <a:rPr lang="zh-CN" altLang="en-US" sz="2800" b="1"/>
              <a:t>检索小结</a:t>
            </a:r>
            <a:endParaRPr lang="zh-CN" altLang="en-US" sz="2800" b="1"/>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 name="文本框 60"/>
          <p:cNvSpPr txBox="1"/>
          <p:nvPr/>
        </p:nvSpPr>
        <p:spPr>
          <a:xfrm>
            <a:off x="580390" y="620395"/>
            <a:ext cx="8981440" cy="497205"/>
          </a:xfrm>
          <a:prstGeom prst="rect">
            <a:avLst/>
          </a:prstGeom>
          <a:noFill/>
        </p:spPr>
        <p:txBody>
          <a:bodyPr wrap="square" rtlCol="0" anchor="t">
            <a:spAutoFit/>
          </a:bodyPr>
          <a:p>
            <a:pPr marL="12700" algn="l" rtl="0" eaLnBrk="0">
              <a:lnSpc>
                <a:spcPts val="3165"/>
              </a:lnSpc>
            </a:pPr>
            <a:r>
              <a:rPr lang="en-US" altLang="zh-CN"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2.2.1</a:t>
            </a:r>
            <a:r>
              <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知网节</a:t>
            </a:r>
            <a:r>
              <a:rPr lang="en-US" altLang="zh-CN"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a:t>
            </a:r>
            <a:r>
              <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文献知网节</a:t>
            </a:r>
            <a:endPar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endParaRPr>
          </a:p>
        </p:txBody>
      </p:sp>
      <p:pic>
        <p:nvPicPr>
          <p:cNvPr id="3" name="图片 2"/>
          <p:cNvPicPr>
            <a:picLocks noChangeAspect="1"/>
          </p:cNvPicPr>
          <p:nvPr/>
        </p:nvPicPr>
        <p:blipFill>
          <a:blip r:embed="rId1"/>
          <a:stretch>
            <a:fillRect/>
          </a:stretch>
        </p:blipFill>
        <p:spPr>
          <a:xfrm>
            <a:off x="1441450" y="1372870"/>
            <a:ext cx="8982075" cy="4921885"/>
          </a:xfrm>
          <a:prstGeom prst="rect">
            <a:avLst/>
          </a:prstGeom>
          <a:ln>
            <a:solidFill>
              <a:schemeClr val="accent1"/>
            </a:solidFill>
            <a:prstDash val="sysDash"/>
          </a:ln>
        </p:spPr>
      </p:pic>
      <p:pic>
        <p:nvPicPr>
          <p:cNvPr id="4" name="图片 3"/>
          <p:cNvPicPr>
            <a:picLocks noChangeAspect="1"/>
          </p:cNvPicPr>
          <p:nvPr/>
        </p:nvPicPr>
        <p:blipFill>
          <a:blip r:embed="rId2"/>
          <a:stretch>
            <a:fillRect/>
          </a:stretch>
        </p:blipFill>
        <p:spPr>
          <a:xfrm>
            <a:off x="3346450" y="1372235"/>
            <a:ext cx="6117590" cy="4944745"/>
          </a:xfrm>
          <a:prstGeom prst="rect">
            <a:avLst/>
          </a:prstGeom>
          <a:ln>
            <a:solidFill>
              <a:schemeClr val="accent1"/>
            </a:solidFill>
            <a:prstDash val="sysDash"/>
          </a:ln>
        </p:spPr>
      </p:pic>
      <p:pic>
        <p:nvPicPr>
          <p:cNvPr id="5" name="图片 4"/>
          <p:cNvPicPr>
            <a:picLocks noChangeAspect="1"/>
          </p:cNvPicPr>
          <p:nvPr/>
        </p:nvPicPr>
        <p:blipFill>
          <a:blip r:embed="rId3"/>
          <a:stretch>
            <a:fillRect/>
          </a:stretch>
        </p:blipFill>
        <p:spPr>
          <a:xfrm>
            <a:off x="1441450" y="1372870"/>
            <a:ext cx="8982075" cy="4843780"/>
          </a:xfrm>
          <a:prstGeom prst="rect">
            <a:avLst/>
          </a:prstGeom>
        </p:spPr>
      </p:pic>
      <p:sp>
        <p:nvSpPr>
          <p:cNvPr id="20" name="文本框 19"/>
          <p:cNvSpPr txBox="1"/>
          <p:nvPr/>
        </p:nvSpPr>
        <p:spPr>
          <a:xfrm flipH="1">
            <a:off x="1170940" y="5669280"/>
            <a:ext cx="4152900" cy="647700"/>
          </a:xfrm>
          <a:prstGeom prst="wedgeRectCallout">
            <a:avLst>
              <a:gd name="adj1" fmla="val -19357"/>
              <a:gd name="adj2" fmla="val -82450"/>
            </a:avLst>
          </a:prstGeom>
          <a:solidFill>
            <a:srgbClr val="FFF9FF"/>
          </a:solidFill>
          <a:ln>
            <a:solidFill>
              <a:srgbClr val="FF0000"/>
            </a:solidFill>
            <a:prstDash val="sysDot"/>
          </a:ln>
        </p:spPr>
        <p:txBody>
          <a:bodyPr wrap="square" rtlCol="0" anchor="t">
            <a:noAutofit/>
          </a:bodyPr>
          <a:p>
            <a:pPr>
              <a:lnSpc>
                <a:spcPct val="100000"/>
              </a:lnSpc>
            </a:pPr>
            <a:r>
              <a:rPr lang="zh-CN" altLang="en-US" sz="1800">
                <a:latin typeface="微软雅黑" panose="020B0503020204020204" charset="-122"/>
                <a:ea typeface="微软雅黑" panose="020B0503020204020204" charset="-122"/>
              </a:rPr>
              <a:t>可以追溯我们的研究背景和依据，为老师们查找文献背景节省大量时间。</a:t>
            </a:r>
            <a:endParaRPr lang="zh-CN" altLang="en-US" sz="1800">
              <a:latin typeface="微软雅黑" panose="020B0503020204020204" charset="-122"/>
              <a:ea typeface="微软雅黑" panose="020B0503020204020204" charset="-122"/>
            </a:endParaRPr>
          </a:p>
        </p:txBody>
      </p:sp>
      <p:sp>
        <p:nvSpPr>
          <p:cNvPr id="21" name="文本框 20"/>
          <p:cNvSpPr txBox="1"/>
          <p:nvPr/>
        </p:nvSpPr>
        <p:spPr>
          <a:xfrm>
            <a:off x="6727190" y="5634355"/>
            <a:ext cx="4145915" cy="645160"/>
          </a:xfrm>
          <a:prstGeom prst="wedgeRectCallout">
            <a:avLst>
              <a:gd name="adj1" fmla="val -12446"/>
              <a:gd name="adj2" fmla="val -77198"/>
            </a:avLst>
          </a:prstGeom>
          <a:solidFill>
            <a:srgbClr val="FFF9FF"/>
          </a:solidFill>
          <a:ln>
            <a:solidFill>
              <a:srgbClr val="C00000"/>
            </a:solidFill>
            <a:prstDash val="sysDot"/>
          </a:ln>
        </p:spPr>
        <p:txBody>
          <a:bodyPr wrap="square" rtlCol="0" anchor="t">
            <a:noAutofit/>
          </a:bodyPr>
          <a:p>
            <a:pPr>
              <a:lnSpc>
                <a:spcPct val="100000"/>
              </a:lnSpc>
            </a:pPr>
            <a:r>
              <a:rPr lang="zh-CN" altLang="en-US" sz="1800">
                <a:latin typeface="微软雅黑" panose="020B0503020204020204" charset="-122"/>
                <a:ea typeface="微软雅黑" panose="020B0503020204020204" charset="-122"/>
              </a:rPr>
              <a:t>可以发现研究的规律、进展和方向，为我们老师科研选题和实际应用提供参考。</a:t>
            </a:r>
            <a:endParaRPr lang="zh-CN" altLang="en-US" sz="1865">
              <a:latin typeface="新宋体" panose="02010609030101010101" charset="-122"/>
              <a:ea typeface="新宋体" panose="02010609030101010101" charset="-122"/>
              <a:cs typeface="新宋体" panose="02010609030101010101" charset="-122"/>
            </a:endParaRPr>
          </a:p>
        </p:txBody>
      </p:sp>
      <p:pic>
        <p:nvPicPr>
          <p:cNvPr id="6" name="图片 5"/>
          <p:cNvPicPr>
            <a:picLocks noChangeAspect="1"/>
          </p:cNvPicPr>
          <p:nvPr/>
        </p:nvPicPr>
        <p:blipFill>
          <a:blip r:embed="rId4"/>
          <a:stretch>
            <a:fillRect/>
          </a:stretch>
        </p:blipFill>
        <p:spPr>
          <a:xfrm>
            <a:off x="1356995" y="1372235"/>
            <a:ext cx="7332980" cy="4927600"/>
          </a:xfrm>
          <a:prstGeom prst="rect">
            <a:avLst/>
          </a:prstGeom>
          <a:ln>
            <a:solidFill>
              <a:schemeClr val="accent1"/>
            </a:solidFill>
            <a:prstDash val="sysDash"/>
          </a:ln>
        </p:spPr>
      </p:pic>
      <p:pic>
        <p:nvPicPr>
          <p:cNvPr id="7" name="图片 6"/>
          <p:cNvPicPr>
            <a:picLocks noChangeAspect="1"/>
          </p:cNvPicPr>
          <p:nvPr/>
        </p:nvPicPr>
        <p:blipFill>
          <a:blip r:embed="rId5"/>
          <a:stretch>
            <a:fillRect/>
          </a:stretch>
        </p:blipFill>
        <p:spPr>
          <a:xfrm>
            <a:off x="3650615" y="1372235"/>
            <a:ext cx="6772910" cy="4930140"/>
          </a:xfrm>
          <a:prstGeom prst="rect">
            <a:avLst/>
          </a:prstGeom>
          <a:ln>
            <a:solidFill>
              <a:schemeClr val="accent1"/>
            </a:solidFill>
            <a:prstDash val="sysDash"/>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ppt_x"/>
                                          </p:val>
                                        </p:tav>
                                        <p:tav tm="100000">
                                          <p:val>
                                            <p:strVal val="#ppt_x"/>
                                          </p:val>
                                        </p:tav>
                                      </p:tavLst>
                                    </p:anim>
                                    <p:anim calcmode="lin" valueType="num">
                                      <p:cBhvr additive="base">
                                        <p:cTn id="2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21" grpId="0" bldLvl="0" animBg="1"/>
      <p:bldP spid="20" grpId="1" animBg="1"/>
      <p:bldP spid="21"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 name="图片 8"/>
          <p:cNvPicPr>
            <a:picLocks noChangeAspect="1"/>
          </p:cNvPicPr>
          <p:nvPr/>
        </p:nvPicPr>
        <p:blipFill>
          <a:blip r:embed="rId1"/>
          <a:stretch>
            <a:fillRect/>
          </a:stretch>
        </p:blipFill>
        <p:spPr>
          <a:xfrm>
            <a:off x="1722755" y="1289050"/>
            <a:ext cx="8615045" cy="4954270"/>
          </a:xfrm>
          <a:prstGeom prst="rect">
            <a:avLst/>
          </a:prstGeom>
          <a:ln>
            <a:solidFill>
              <a:schemeClr val="accent1"/>
            </a:solidFill>
            <a:prstDash val="sysDash"/>
          </a:ln>
        </p:spPr>
      </p:pic>
      <p:sp>
        <p:nvSpPr>
          <p:cNvPr id="61" name="文本框 60"/>
          <p:cNvSpPr txBox="1"/>
          <p:nvPr/>
        </p:nvSpPr>
        <p:spPr>
          <a:xfrm>
            <a:off x="250825" y="612775"/>
            <a:ext cx="8981440" cy="497205"/>
          </a:xfrm>
          <a:prstGeom prst="rect">
            <a:avLst/>
          </a:prstGeom>
          <a:noFill/>
        </p:spPr>
        <p:txBody>
          <a:bodyPr wrap="square" rtlCol="0" anchor="t">
            <a:spAutoFit/>
          </a:bodyPr>
          <a:p>
            <a:pPr marL="12700" algn="l" rtl="0" eaLnBrk="0">
              <a:lnSpc>
                <a:spcPts val="3165"/>
              </a:lnSpc>
            </a:pPr>
            <a:r>
              <a:rPr lang="en-US" altLang="zh-CN"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2.2.2</a:t>
            </a:r>
            <a:r>
              <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知网节</a:t>
            </a:r>
            <a:r>
              <a:rPr lang="en-US" altLang="zh-CN"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a:t>
            </a:r>
            <a:r>
              <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作者</a:t>
            </a:r>
            <a:r>
              <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知网节</a:t>
            </a:r>
            <a:endPar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endParaRPr>
          </a:p>
        </p:txBody>
      </p:sp>
      <p:pic>
        <p:nvPicPr>
          <p:cNvPr id="3" name="图片 2"/>
          <p:cNvPicPr>
            <a:picLocks noChangeAspect="1"/>
          </p:cNvPicPr>
          <p:nvPr/>
        </p:nvPicPr>
        <p:blipFill>
          <a:blip r:embed="rId2"/>
          <a:stretch>
            <a:fillRect/>
          </a:stretch>
        </p:blipFill>
        <p:spPr>
          <a:xfrm>
            <a:off x="681990" y="1309370"/>
            <a:ext cx="11017250" cy="4933950"/>
          </a:xfrm>
          <a:prstGeom prst="rect">
            <a:avLst/>
          </a:prstGeom>
          <a:ln>
            <a:solidFill>
              <a:schemeClr val="accent1"/>
            </a:solidFill>
            <a:prstDash val="sysDash"/>
          </a:ln>
        </p:spPr>
      </p:pic>
      <p:pic>
        <p:nvPicPr>
          <p:cNvPr id="4" name="图片 3"/>
          <p:cNvPicPr>
            <a:picLocks noChangeAspect="1"/>
          </p:cNvPicPr>
          <p:nvPr/>
        </p:nvPicPr>
        <p:blipFill>
          <a:blip r:embed="rId3"/>
          <a:stretch>
            <a:fillRect/>
          </a:stretch>
        </p:blipFill>
        <p:spPr>
          <a:xfrm>
            <a:off x="5102860" y="1319530"/>
            <a:ext cx="6596380" cy="3719195"/>
          </a:xfrm>
          <a:prstGeom prst="rect">
            <a:avLst/>
          </a:prstGeom>
          <a:ln>
            <a:solidFill>
              <a:schemeClr val="accent1"/>
            </a:solidFill>
            <a:prstDash val="sysDash"/>
          </a:ln>
        </p:spPr>
      </p:pic>
      <p:pic>
        <p:nvPicPr>
          <p:cNvPr id="7" name="图片 6"/>
          <p:cNvPicPr>
            <a:picLocks noChangeAspect="1"/>
          </p:cNvPicPr>
          <p:nvPr/>
        </p:nvPicPr>
        <p:blipFill>
          <a:blip r:embed="rId4"/>
          <a:srcRect r="30870"/>
          <a:stretch>
            <a:fillRect/>
          </a:stretch>
        </p:blipFill>
        <p:spPr>
          <a:xfrm>
            <a:off x="5103495" y="5026025"/>
            <a:ext cx="6595745" cy="1195705"/>
          </a:xfrm>
          <a:prstGeom prst="rect">
            <a:avLst/>
          </a:prstGeom>
          <a:ln>
            <a:solidFill>
              <a:schemeClr val="accent1"/>
            </a:solidFill>
            <a:prstDash val="sysDash"/>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par>
                                <p:cTn id="17" presetID="55"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strVal val="#ppt_w*0.70"/>
                                          </p:val>
                                        </p:tav>
                                        <p:tav tm="100000">
                                          <p:val>
                                            <p:strVal val="#ppt_w"/>
                                          </p:val>
                                        </p:tav>
                                      </p:tavLst>
                                    </p:anim>
                                    <p:anim calcmode="lin" valueType="num">
                                      <p:cBhvr>
                                        <p:cTn id="20" dur="1000" fill="hold"/>
                                        <p:tgtEl>
                                          <p:spTgt spid="7"/>
                                        </p:tgtEl>
                                        <p:attrNameLst>
                                          <p:attrName>ppt_h</p:attrName>
                                        </p:attrNameLst>
                                      </p:cBhvr>
                                      <p:tavLst>
                                        <p:tav tm="0">
                                          <p:val>
                                            <p:strVal val="#ppt_h"/>
                                          </p:val>
                                        </p:tav>
                                        <p:tav tm="100000">
                                          <p:val>
                                            <p:strVal val="#ppt_h"/>
                                          </p:val>
                                        </p:tav>
                                      </p:tavLst>
                                    </p:anim>
                                    <p:animEffect transition="in" filter="fade">
                                      <p:cBhvr>
                                        <p:cTn id="2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 name="文本框 60"/>
          <p:cNvSpPr txBox="1"/>
          <p:nvPr/>
        </p:nvSpPr>
        <p:spPr>
          <a:xfrm>
            <a:off x="452120" y="776605"/>
            <a:ext cx="8981440" cy="497205"/>
          </a:xfrm>
          <a:prstGeom prst="rect">
            <a:avLst/>
          </a:prstGeom>
          <a:noFill/>
        </p:spPr>
        <p:txBody>
          <a:bodyPr wrap="square" rtlCol="0" anchor="t">
            <a:spAutoFit/>
          </a:bodyPr>
          <a:p>
            <a:pPr marL="12700" algn="l" rtl="0" eaLnBrk="0">
              <a:lnSpc>
                <a:spcPts val="3165"/>
              </a:lnSpc>
            </a:pPr>
            <a:r>
              <a:rPr lang="en-US" altLang="zh-CN"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2.2.3</a:t>
            </a:r>
            <a:r>
              <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知网节</a:t>
            </a:r>
            <a:r>
              <a:rPr lang="en-US" altLang="zh-CN"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a:t>
            </a:r>
            <a:r>
              <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机构</a:t>
            </a:r>
            <a:r>
              <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知网节</a:t>
            </a:r>
            <a:endPar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endParaRPr>
          </a:p>
        </p:txBody>
      </p:sp>
      <p:pic>
        <p:nvPicPr>
          <p:cNvPr id="2" name="图片 1"/>
          <p:cNvPicPr>
            <a:picLocks noChangeAspect="1"/>
          </p:cNvPicPr>
          <p:nvPr/>
        </p:nvPicPr>
        <p:blipFill>
          <a:blip r:embed="rId1"/>
          <a:stretch>
            <a:fillRect/>
          </a:stretch>
        </p:blipFill>
        <p:spPr>
          <a:xfrm>
            <a:off x="1907540" y="1426845"/>
            <a:ext cx="8648700" cy="4953000"/>
          </a:xfrm>
          <a:prstGeom prst="rect">
            <a:avLst/>
          </a:prstGeom>
          <a:ln>
            <a:solidFill>
              <a:schemeClr val="accent1"/>
            </a:solidFill>
            <a:prstDash val="sysDash"/>
          </a:ln>
        </p:spPr>
      </p:pic>
      <p:pic>
        <p:nvPicPr>
          <p:cNvPr id="3" name="图片 2"/>
          <p:cNvPicPr>
            <a:picLocks noChangeAspect="1"/>
          </p:cNvPicPr>
          <p:nvPr/>
        </p:nvPicPr>
        <p:blipFill>
          <a:blip r:embed="rId2"/>
          <a:stretch>
            <a:fillRect/>
          </a:stretch>
        </p:blipFill>
        <p:spPr>
          <a:xfrm>
            <a:off x="986790" y="1426845"/>
            <a:ext cx="10490200" cy="5010150"/>
          </a:xfrm>
          <a:prstGeom prst="rect">
            <a:avLst/>
          </a:prstGeom>
          <a:ln>
            <a:solidFill>
              <a:schemeClr val="accent1"/>
            </a:solidFill>
            <a:prstDash val="sysDash"/>
          </a:ln>
        </p:spPr>
      </p:pic>
      <p:pic>
        <p:nvPicPr>
          <p:cNvPr id="5" name="图片 4"/>
          <p:cNvPicPr>
            <a:picLocks noChangeAspect="1"/>
          </p:cNvPicPr>
          <p:nvPr/>
        </p:nvPicPr>
        <p:blipFill>
          <a:blip r:embed="rId3"/>
          <a:stretch>
            <a:fillRect/>
          </a:stretch>
        </p:blipFill>
        <p:spPr>
          <a:xfrm>
            <a:off x="986790" y="1911985"/>
            <a:ext cx="10490200" cy="4525010"/>
          </a:xfrm>
          <a:prstGeom prst="rect">
            <a:avLst/>
          </a:prstGeom>
          <a:ln>
            <a:solidFill>
              <a:schemeClr val="accent1"/>
            </a:solidFill>
            <a:prstDash val="sysDash"/>
          </a:ln>
        </p:spPr>
      </p:pic>
      <p:pic>
        <p:nvPicPr>
          <p:cNvPr id="8" name="图片 7"/>
          <p:cNvPicPr>
            <a:picLocks noChangeAspect="1"/>
          </p:cNvPicPr>
          <p:nvPr/>
        </p:nvPicPr>
        <p:blipFill>
          <a:blip r:embed="rId4"/>
          <a:stretch>
            <a:fillRect/>
          </a:stretch>
        </p:blipFill>
        <p:spPr>
          <a:xfrm>
            <a:off x="986790" y="2903220"/>
            <a:ext cx="10500995" cy="3533775"/>
          </a:xfrm>
          <a:prstGeom prst="rect">
            <a:avLst/>
          </a:prstGeom>
          <a:ln>
            <a:solidFill>
              <a:schemeClr val="accent1"/>
            </a:solidFill>
            <a:prstDash val="sysDash"/>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strVal val="#ppt_w*0.70"/>
                                          </p:val>
                                        </p:tav>
                                        <p:tav tm="100000">
                                          <p:val>
                                            <p:strVal val="#ppt_w"/>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1000" fill="hold"/>
                                        <p:tgtEl>
                                          <p:spTgt spid="8"/>
                                        </p:tgtEl>
                                        <p:attrNameLst>
                                          <p:attrName>ppt_w</p:attrName>
                                        </p:attrNameLst>
                                      </p:cBhvr>
                                      <p:tavLst>
                                        <p:tav tm="0">
                                          <p:val>
                                            <p:strVal val="#ppt_w*0.70"/>
                                          </p:val>
                                        </p:tav>
                                        <p:tav tm="100000">
                                          <p:val>
                                            <p:strVal val="#ppt_w"/>
                                          </p:val>
                                        </p:tav>
                                      </p:tavLst>
                                    </p:anim>
                                    <p:anim calcmode="lin" valueType="num">
                                      <p:cBhvr>
                                        <p:cTn id="22" dur="1000" fill="hold"/>
                                        <p:tgtEl>
                                          <p:spTgt spid="8"/>
                                        </p:tgtEl>
                                        <p:attrNameLst>
                                          <p:attrName>ppt_h</p:attrName>
                                        </p:attrNameLst>
                                      </p:cBhvr>
                                      <p:tavLst>
                                        <p:tav tm="0">
                                          <p:val>
                                            <p:strVal val="#ppt_h"/>
                                          </p:val>
                                        </p:tav>
                                        <p:tav tm="100000">
                                          <p:val>
                                            <p:strVal val="#ppt_h"/>
                                          </p:val>
                                        </p:tav>
                                      </p:tavLst>
                                    </p:anim>
                                    <p:animEffect transition="in" filter="fade">
                                      <p:cBhvr>
                                        <p:cTn id="2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 name="文本框 60"/>
          <p:cNvSpPr txBox="1"/>
          <p:nvPr/>
        </p:nvSpPr>
        <p:spPr>
          <a:xfrm>
            <a:off x="452120" y="582295"/>
            <a:ext cx="8981440" cy="497205"/>
          </a:xfrm>
          <a:prstGeom prst="rect">
            <a:avLst/>
          </a:prstGeom>
          <a:noFill/>
        </p:spPr>
        <p:txBody>
          <a:bodyPr wrap="square" rtlCol="0" anchor="t">
            <a:spAutoFit/>
          </a:bodyPr>
          <a:p>
            <a:pPr marL="12700" algn="l" rtl="0" eaLnBrk="0">
              <a:lnSpc>
                <a:spcPts val="3165"/>
              </a:lnSpc>
            </a:pPr>
            <a:r>
              <a:rPr lang="en-US" altLang="zh-CN"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2.2.4</a:t>
            </a:r>
            <a:r>
              <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知网节</a:t>
            </a:r>
            <a:r>
              <a:rPr lang="en-US" altLang="zh-CN"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a:t>
            </a:r>
            <a:r>
              <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关键词</a:t>
            </a:r>
            <a:r>
              <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知网节</a:t>
            </a:r>
            <a:endPar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endParaRPr>
          </a:p>
        </p:txBody>
      </p:sp>
      <p:pic>
        <p:nvPicPr>
          <p:cNvPr id="2" name="图片 1"/>
          <p:cNvPicPr>
            <a:picLocks noChangeAspect="1"/>
          </p:cNvPicPr>
          <p:nvPr/>
        </p:nvPicPr>
        <p:blipFill>
          <a:blip r:embed="rId1"/>
          <a:stretch>
            <a:fillRect/>
          </a:stretch>
        </p:blipFill>
        <p:spPr>
          <a:xfrm>
            <a:off x="1768475" y="1311910"/>
            <a:ext cx="8655050" cy="4933950"/>
          </a:xfrm>
          <a:prstGeom prst="rect">
            <a:avLst/>
          </a:prstGeom>
          <a:ln>
            <a:solidFill>
              <a:schemeClr val="accent1"/>
            </a:solidFill>
            <a:prstDash val="sysDash"/>
          </a:ln>
        </p:spPr>
      </p:pic>
      <p:pic>
        <p:nvPicPr>
          <p:cNvPr id="3" name="图片 2"/>
          <p:cNvPicPr>
            <a:picLocks noChangeAspect="1"/>
          </p:cNvPicPr>
          <p:nvPr/>
        </p:nvPicPr>
        <p:blipFill>
          <a:blip r:embed="rId2"/>
          <a:stretch>
            <a:fillRect/>
          </a:stretch>
        </p:blipFill>
        <p:spPr>
          <a:xfrm>
            <a:off x="1374775" y="1311910"/>
            <a:ext cx="9048750" cy="4931410"/>
          </a:xfrm>
          <a:prstGeom prst="rect">
            <a:avLst/>
          </a:prstGeom>
          <a:ln>
            <a:solidFill>
              <a:schemeClr val="accent1"/>
            </a:solidFill>
            <a:prstDash val="sysDash"/>
          </a:ln>
        </p:spPr>
      </p:pic>
      <p:pic>
        <p:nvPicPr>
          <p:cNvPr id="4" name="图片 3"/>
          <p:cNvPicPr>
            <a:picLocks noChangeAspect="1"/>
          </p:cNvPicPr>
          <p:nvPr/>
        </p:nvPicPr>
        <p:blipFill>
          <a:blip r:embed="rId3"/>
          <a:stretch>
            <a:fillRect/>
          </a:stretch>
        </p:blipFill>
        <p:spPr>
          <a:xfrm>
            <a:off x="1375410" y="1311910"/>
            <a:ext cx="9343390" cy="5090795"/>
          </a:xfrm>
          <a:prstGeom prst="rect">
            <a:avLst/>
          </a:prstGeom>
          <a:ln>
            <a:solidFill>
              <a:schemeClr val="accent1"/>
            </a:solidFill>
            <a:prstDash val="sysDash"/>
          </a:ln>
        </p:spPr>
      </p:pic>
      <p:pic>
        <p:nvPicPr>
          <p:cNvPr id="5" name="图片 4"/>
          <p:cNvPicPr>
            <a:picLocks noChangeAspect="1"/>
          </p:cNvPicPr>
          <p:nvPr/>
        </p:nvPicPr>
        <p:blipFill>
          <a:blip r:embed="rId4"/>
          <a:stretch>
            <a:fillRect/>
          </a:stretch>
        </p:blipFill>
        <p:spPr>
          <a:xfrm>
            <a:off x="1374775" y="1278890"/>
            <a:ext cx="9344660" cy="4112260"/>
          </a:xfrm>
          <a:prstGeom prst="rect">
            <a:avLst/>
          </a:prstGeom>
          <a:ln>
            <a:solidFill>
              <a:schemeClr val="accent1"/>
            </a:solidFill>
            <a:prstDash val="sysDash"/>
          </a:ln>
        </p:spPr>
      </p:pic>
      <p:pic>
        <p:nvPicPr>
          <p:cNvPr id="6" name="图片 5"/>
          <p:cNvPicPr>
            <a:picLocks noChangeAspect="1"/>
          </p:cNvPicPr>
          <p:nvPr/>
        </p:nvPicPr>
        <p:blipFill>
          <a:blip r:embed="rId5"/>
          <a:stretch>
            <a:fillRect/>
          </a:stretch>
        </p:blipFill>
        <p:spPr>
          <a:xfrm>
            <a:off x="1014095" y="1301115"/>
            <a:ext cx="9842500" cy="5080000"/>
          </a:xfrm>
          <a:prstGeom prst="rect">
            <a:avLst/>
          </a:prstGeom>
          <a:ln>
            <a:solidFill>
              <a:schemeClr val="accent1"/>
            </a:solidFill>
            <a:prstDash val="sysDash"/>
          </a:ln>
        </p:spPr>
      </p:pic>
      <p:pic>
        <p:nvPicPr>
          <p:cNvPr id="7" name="图片 6"/>
          <p:cNvPicPr>
            <a:picLocks noChangeAspect="1"/>
          </p:cNvPicPr>
          <p:nvPr/>
        </p:nvPicPr>
        <p:blipFill>
          <a:blip r:embed="rId6"/>
          <a:stretch>
            <a:fillRect/>
          </a:stretch>
        </p:blipFill>
        <p:spPr>
          <a:xfrm>
            <a:off x="1014095" y="1171575"/>
            <a:ext cx="9842500" cy="5490845"/>
          </a:xfrm>
          <a:prstGeom prst="rect">
            <a:avLst/>
          </a:prstGeom>
          <a:ln>
            <a:solidFill>
              <a:schemeClr val="accent1"/>
            </a:solidFill>
            <a:prstDash val="sysDash"/>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1000" fill="hold"/>
                                        <p:tgtEl>
                                          <p:spTgt spid="5"/>
                                        </p:tgtEl>
                                        <p:attrNameLst>
                                          <p:attrName>ppt_w</p:attrName>
                                        </p:attrNameLst>
                                      </p:cBhvr>
                                      <p:tavLst>
                                        <p:tav tm="0">
                                          <p:val>
                                            <p:strVal val="#ppt_w*0.70"/>
                                          </p:val>
                                        </p:tav>
                                        <p:tav tm="100000">
                                          <p:val>
                                            <p:strVal val="#ppt_w"/>
                                          </p:val>
                                        </p:tav>
                                      </p:tavLst>
                                    </p:anim>
                                    <p:anim calcmode="lin" valueType="num">
                                      <p:cBhvr>
                                        <p:cTn id="22" dur="1000" fill="hold"/>
                                        <p:tgtEl>
                                          <p:spTgt spid="5"/>
                                        </p:tgtEl>
                                        <p:attrNameLst>
                                          <p:attrName>ppt_h</p:attrName>
                                        </p:attrNameLst>
                                      </p:cBhvr>
                                      <p:tavLst>
                                        <p:tav tm="0">
                                          <p:val>
                                            <p:strVal val="#ppt_h"/>
                                          </p:val>
                                        </p:tav>
                                        <p:tav tm="100000">
                                          <p:val>
                                            <p:strVal val="#ppt_h"/>
                                          </p:val>
                                        </p:tav>
                                      </p:tavLst>
                                    </p:anim>
                                    <p:animEffect transition="in" filter="fade">
                                      <p:cBhvr>
                                        <p:cTn id="23" dur="10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1000" fill="hold"/>
                                        <p:tgtEl>
                                          <p:spTgt spid="6"/>
                                        </p:tgtEl>
                                        <p:attrNameLst>
                                          <p:attrName>ppt_w</p:attrName>
                                        </p:attrNameLst>
                                      </p:cBhvr>
                                      <p:tavLst>
                                        <p:tav tm="0">
                                          <p:val>
                                            <p:strVal val="#ppt_w*0.70"/>
                                          </p:val>
                                        </p:tav>
                                        <p:tav tm="100000">
                                          <p:val>
                                            <p:strVal val="#ppt_w"/>
                                          </p:val>
                                        </p:tav>
                                      </p:tavLst>
                                    </p:anim>
                                    <p:anim calcmode="lin" valueType="num">
                                      <p:cBhvr>
                                        <p:cTn id="29" dur="1000" fill="hold"/>
                                        <p:tgtEl>
                                          <p:spTgt spid="6"/>
                                        </p:tgtEl>
                                        <p:attrNameLst>
                                          <p:attrName>ppt_h</p:attrName>
                                        </p:attrNameLst>
                                      </p:cBhvr>
                                      <p:tavLst>
                                        <p:tav tm="0">
                                          <p:val>
                                            <p:strVal val="#ppt_h"/>
                                          </p:val>
                                        </p:tav>
                                        <p:tav tm="100000">
                                          <p:val>
                                            <p:strVal val="#ppt_h"/>
                                          </p:val>
                                        </p:tav>
                                      </p:tavLst>
                                    </p:anim>
                                    <p:animEffect transition="in" filter="fade">
                                      <p:cBhvr>
                                        <p:cTn id="30" dur="10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1000" fill="hold"/>
                                        <p:tgtEl>
                                          <p:spTgt spid="7"/>
                                        </p:tgtEl>
                                        <p:attrNameLst>
                                          <p:attrName>ppt_w</p:attrName>
                                        </p:attrNameLst>
                                      </p:cBhvr>
                                      <p:tavLst>
                                        <p:tav tm="0">
                                          <p:val>
                                            <p:strVal val="#ppt_w*0.70"/>
                                          </p:val>
                                        </p:tav>
                                        <p:tav tm="100000">
                                          <p:val>
                                            <p:strVal val="#ppt_w"/>
                                          </p:val>
                                        </p:tav>
                                      </p:tavLst>
                                    </p:anim>
                                    <p:anim calcmode="lin" valueType="num">
                                      <p:cBhvr>
                                        <p:cTn id="36" dur="1000" fill="hold"/>
                                        <p:tgtEl>
                                          <p:spTgt spid="7"/>
                                        </p:tgtEl>
                                        <p:attrNameLst>
                                          <p:attrName>ppt_h</p:attrName>
                                        </p:attrNameLst>
                                      </p:cBhvr>
                                      <p:tavLst>
                                        <p:tav tm="0">
                                          <p:val>
                                            <p:strVal val="#ppt_h"/>
                                          </p:val>
                                        </p:tav>
                                        <p:tav tm="100000">
                                          <p:val>
                                            <p:strVal val="#ppt_h"/>
                                          </p:val>
                                        </p:tav>
                                      </p:tavLst>
                                    </p:anim>
                                    <p:animEffect transition="in" filter="fade">
                                      <p:cBhvr>
                                        <p:cTn id="3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 name="文本框 60"/>
          <p:cNvSpPr txBox="1"/>
          <p:nvPr/>
        </p:nvSpPr>
        <p:spPr>
          <a:xfrm>
            <a:off x="452120" y="716280"/>
            <a:ext cx="8981440" cy="497205"/>
          </a:xfrm>
          <a:prstGeom prst="rect">
            <a:avLst/>
          </a:prstGeom>
          <a:noFill/>
        </p:spPr>
        <p:txBody>
          <a:bodyPr wrap="square" rtlCol="0" anchor="t">
            <a:spAutoFit/>
          </a:bodyPr>
          <a:p>
            <a:pPr marL="12700" algn="l" rtl="0" eaLnBrk="0">
              <a:lnSpc>
                <a:spcPts val="3165"/>
              </a:lnSpc>
            </a:pPr>
            <a:r>
              <a:rPr lang="en-US" altLang="zh-CN"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2.3</a:t>
            </a:r>
            <a:r>
              <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可视化分析</a:t>
            </a:r>
            <a:endParaRPr lang="zh-CN" altLang="en-US" sz="20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endParaRPr>
          </a:p>
        </p:txBody>
      </p:sp>
      <p:pic>
        <p:nvPicPr>
          <p:cNvPr id="2" name="图片 1"/>
          <p:cNvPicPr>
            <a:picLocks noChangeAspect="1"/>
          </p:cNvPicPr>
          <p:nvPr/>
        </p:nvPicPr>
        <p:blipFill>
          <a:blip r:embed="rId1"/>
          <a:stretch>
            <a:fillRect/>
          </a:stretch>
        </p:blipFill>
        <p:spPr>
          <a:xfrm>
            <a:off x="1190625" y="1305560"/>
            <a:ext cx="10128250" cy="5060950"/>
          </a:xfrm>
          <a:prstGeom prst="rect">
            <a:avLst/>
          </a:prstGeom>
          <a:ln>
            <a:solidFill>
              <a:schemeClr val="accent1"/>
            </a:solidFill>
            <a:prstDash val="sysDash"/>
          </a:ln>
        </p:spPr>
      </p:pic>
      <p:pic>
        <p:nvPicPr>
          <p:cNvPr id="3" name="图片 2"/>
          <p:cNvPicPr>
            <a:picLocks noChangeAspect="1"/>
          </p:cNvPicPr>
          <p:nvPr/>
        </p:nvPicPr>
        <p:blipFill>
          <a:blip r:embed="rId2"/>
          <a:stretch>
            <a:fillRect/>
          </a:stretch>
        </p:blipFill>
        <p:spPr>
          <a:xfrm>
            <a:off x="1190625" y="1305560"/>
            <a:ext cx="10127615" cy="4093845"/>
          </a:xfrm>
          <a:prstGeom prst="rect">
            <a:avLst/>
          </a:prstGeom>
          <a:ln>
            <a:solidFill>
              <a:schemeClr val="accent1"/>
            </a:solidFill>
            <a:prstDash val="sysDash"/>
          </a:ln>
        </p:spPr>
      </p:pic>
      <p:pic>
        <p:nvPicPr>
          <p:cNvPr id="7" name="图片 6"/>
          <p:cNvPicPr>
            <a:picLocks noChangeAspect="1"/>
          </p:cNvPicPr>
          <p:nvPr/>
        </p:nvPicPr>
        <p:blipFill>
          <a:blip r:embed="rId3"/>
          <a:stretch>
            <a:fillRect/>
          </a:stretch>
        </p:blipFill>
        <p:spPr>
          <a:xfrm>
            <a:off x="1998345" y="1305560"/>
            <a:ext cx="9306394" cy="5061600"/>
          </a:xfrm>
          <a:prstGeom prst="rect">
            <a:avLst/>
          </a:prstGeom>
          <a:ln>
            <a:solidFill>
              <a:schemeClr val="accent1"/>
            </a:solidFill>
            <a:prstDash val="sysDash"/>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 name="文本框 24"/>
          <p:cNvSpPr txBox="1"/>
          <p:nvPr/>
        </p:nvSpPr>
        <p:spPr>
          <a:xfrm>
            <a:off x="1042035" y="2134870"/>
            <a:ext cx="9013825" cy="2553335"/>
          </a:xfrm>
          <a:prstGeom prst="rect">
            <a:avLst/>
          </a:prstGeom>
          <a:noFill/>
        </p:spPr>
        <p:txBody>
          <a:bodyPr wrap="square" rtlCol="0">
            <a:spAutoFit/>
          </a:bodyPr>
          <a:lstStyle/>
          <a:p>
            <a:pPr defTabSz="1557655"/>
            <a:r>
              <a:rPr lang="zh-CN" altLang="en-US" sz="8000" dirty="0">
                <a:solidFill>
                  <a:srgbClr val="004EA1"/>
                </a:solidFill>
                <a:latin typeface="思源黑體 Bold" panose="020B0800000000000000" charset="-120"/>
                <a:ea typeface="思源黑體 Bold" panose="020B0800000000000000" charset="-120"/>
                <a:cs typeface="Times New Roman" panose="02020603050405020304" charset="0"/>
              </a:rPr>
              <a:t>第三部分</a:t>
            </a:r>
            <a:endParaRPr lang="zh-CN" altLang="en-US" sz="8000" dirty="0">
              <a:solidFill>
                <a:srgbClr val="004EA1"/>
              </a:solidFill>
              <a:latin typeface="思源黑體 Bold" panose="020B0800000000000000" charset="-120"/>
              <a:ea typeface="思源黑體 Bold" panose="020B0800000000000000" charset="-120"/>
              <a:cs typeface="Times New Roman" panose="02020603050405020304" charset="0"/>
            </a:endParaRPr>
          </a:p>
          <a:p>
            <a:pPr defTabSz="1557655"/>
            <a:endParaRPr lang="zh-CN" altLang="en-US" sz="8000" dirty="0">
              <a:solidFill>
                <a:srgbClr val="004EA1"/>
              </a:solidFill>
              <a:latin typeface="思源黑體 Bold" panose="020B0800000000000000" charset="-120"/>
              <a:ea typeface="思源黑體 Bold" panose="020B0800000000000000" charset="-120"/>
              <a:cs typeface="Times New Roman" panose="02020603050405020304" charset="0"/>
            </a:endParaRPr>
          </a:p>
        </p:txBody>
      </p:sp>
      <p:sp>
        <p:nvSpPr>
          <p:cNvPr id="26" name="文本框 25"/>
          <p:cNvSpPr txBox="1"/>
          <p:nvPr/>
        </p:nvSpPr>
        <p:spPr>
          <a:xfrm>
            <a:off x="1214967" y="3905251"/>
            <a:ext cx="6786880" cy="706755"/>
          </a:xfrm>
          <a:prstGeom prst="rect">
            <a:avLst/>
          </a:prstGeom>
          <a:noFill/>
        </p:spPr>
        <p:txBody>
          <a:bodyPr wrap="none" rtlCol="0">
            <a:spAutoFit/>
          </a:bodyPr>
          <a:lstStyle/>
          <a:p>
            <a:pPr algn="l" defTabSz="1557655"/>
            <a:r>
              <a:rPr lang="en-US" altLang="zh-CN" sz="4000">
                <a:solidFill>
                  <a:srgbClr val="004EA1"/>
                </a:solidFill>
                <a:latin typeface="思源黑體 Bold" panose="020B0800000000000000" charset="-120"/>
                <a:ea typeface="思源黑體 Bold" panose="020B0800000000000000" charset="-120"/>
                <a:cs typeface="Times New Roman" panose="02020603050405020304" charset="0"/>
              </a:rPr>
              <a:t>CNKI AI </a:t>
            </a:r>
            <a:r>
              <a:rPr lang="zh-CN" altLang="en-US" sz="4000">
                <a:solidFill>
                  <a:srgbClr val="004EA1"/>
                </a:solidFill>
                <a:latin typeface="思源黑體 Bold" panose="020B0800000000000000" charset="-120"/>
                <a:ea typeface="思源黑體 Bold" panose="020B0800000000000000" charset="-120"/>
                <a:cs typeface="Times New Roman" panose="02020603050405020304" charset="0"/>
              </a:rPr>
              <a:t>助力科研工作全流程</a:t>
            </a:r>
            <a:endParaRPr lang="zh-CN" altLang="en-US" sz="4000">
              <a:solidFill>
                <a:srgbClr val="004EA1"/>
              </a:solidFill>
              <a:latin typeface="思源黑體 Bold" panose="020B0800000000000000" charset="-120"/>
              <a:ea typeface="思源黑體 Bold" panose="020B0800000000000000" charset="-120"/>
              <a:cs typeface="Times New Roman" panose="0202060305040502030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AutoShape 3"/>
          <p:cNvSpPr/>
          <p:nvPr/>
        </p:nvSpPr>
        <p:spPr>
          <a:xfrm>
            <a:off x="743585" y="690245"/>
            <a:ext cx="10668000" cy="591820"/>
          </a:xfrm>
          <a:prstGeom prst="rect">
            <a:avLst/>
          </a:prstGeom>
          <a:noFill/>
          <a:ln w="12700" cap="flat" cmpd="sng">
            <a:noFill/>
            <a:prstDash val="solid"/>
            <a:round/>
          </a:ln>
        </p:spPr>
        <p:txBody>
          <a:bodyPr vert="horz" wrap="square" lIns="0" tIns="0" rIns="0" bIns="0" rtlCol="0" anchor="ctr" anchorCtr="0"/>
          <a:lstStyle/>
          <a:p>
            <a:pPr marL="0" algn="ctr">
              <a:lnSpc>
                <a:spcPct val="100000"/>
              </a:lnSpc>
              <a:spcBef>
                <a:spcPts val="0"/>
              </a:spcBef>
              <a:spcAft>
                <a:spcPts val="0"/>
              </a:spcAft>
              <a:buClrTx/>
              <a:buSzTx/>
              <a:buFontTx/>
              <a:defRPr/>
            </a:pPr>
            <a:r>
              <a:rPr lang="en-US" altLang="zh-CN" sz="2800" b="1" noProof="0" dirty="0">
                <a:ln>
                  <a:noFill/>
                </a:ln>
                <a:solidFill>
                  <a:srgbClr val="0049CF"/>
                </a:solidFill>
                <a:effectLst/>
                <a:uLnTx/>
                <a:uFillTx/>
                <a:latin typeface="微软雅黑" panose="020B0503020204020204" charset="-122"/>
                <a:ea typeface="微软雅黑" panose="020B0503020204020204" charset="-122"/>
                <a:cs typeface="微软雅黑" panose="020B0503020204020204" charset="-122"/>
              </a:rPr>
              <a:t>CNKI AI </a:t>
            </a:r>
            <a:r>
              <a:rPr lang="zh-CN" altLang="en-US" sz="2800" b="1" noProof="0" dirty="0">
                <a:ln>
                  <a:noFill/>
                </a:ln>
                <a:solidFill>
                  <a:srgbClr val="0049CF"/>
                </a:solidFill>
                <a:effectLst/>
                <a:uLnTx/>
                <a:uFillTx/>
                <a:latin typeface="微软雅黑" panose="020B0503020204020204" charset="-122"/>
                <a:ea typeface="微软雅黑" panose="020B0503020204020204" charset="-122"/>
                <a:cs typeface="微软雅黑" panose="020B0503020204020204" charset="-122"/>
              </a:rPr>
              <a:t>新一代生成式知识服务平台</a:t>
            </a:r>
            <a:r>
              <a:rPr lang="en-US" altLang="zh-CN" sz="2800" b="1" noProof="0" dirty="0">
                <a:ln>
                  <a:noFill/>
                </a:ln>
                <a:solidFill>
                  <a:srgbClr val="0049CF"/>
                </a:solidFill>
                <a:effectLst/>
                <a:uLnTx/>
                <a:uFillTx/>
                <a:latin typeface="微软雅黑" panose="020B0503020204020204" charset="-122"/>
                <a:ea typeface="微软雅黑" panose="020B0503020204020204" charset="-122"/>
                <a:cs typeface="微软雅黑" panose="020B0503020204020204" charset="-122"/>
              </a:rPr>
              <a:t> </a:t>
            </a:r>
            <a:endParaRPr lang="en-US" altLang="zh-CN" sz="2800" b="1" noProof="0" dirty="0">
              <a:ln>
                <a:noFill/>
              </a:ln>
              <a:solidFill>
                <a:srgbClr val="0049CF"/>
              </a:solidFill>
              <a:effectLst/>
              <a:uLnTx/>
              <a:uFillTx/>
              <a:latin typeface="微软雅黑" panose="020B0503020204020204" charset="-122"/>
              <a:ea typeface="微软雅黑" panose="020B0503020204020204" charset="-122"/>
              <a:cs typeface="微软雅黑" panose="020B0503020204020204" charset="-122"/>
            </a:endParaRPr>
          </a:p>
        </p:txBody>
      </p:sp>
      <p:sp>
        <p:nvSpPr>
          <p:cNvPr id="3" name="圆角矩形 2"/>
          <p:cNvSpPr/>
          <p:nvPr>
            <p:custDataLst>
              <p:tags r:id="rId1"/>
            </p:custDataLst>
          </p:nvPr>
        </p:nvSpPr>
        <p:spPr>
          <a:xfrm>
            <a:off x="747395" y="1466850"/>
            <a:ext cx="10554970" cy="4961255"/>
          </a:xfrm>
          <a:prstGeom prst="roundRect">
            <a:avLst>
              <a:gd name="adj" fmla="val 14133"/>
            </a:avLst>
          </a:prstGeom>
          <a:solidFill>
            <a:schemeClr val="bg1"/>
          </a:solidFill>
          <a:ln w="19050" cmpd="sng">
            <a:solidFill>
              <a:schemeClr val="accent1">
                <a:shade val="50000"/>
              </a:schemeClr>
            </a:solidFill>
            <a:prstDash val="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tx1"/>
              </a:solidFill>
            </a:endParaRPr>
          </a:p>
        </p:txBody>
      </p:sp>
      <p:sp>
        <p:nvSpPr>
          <p:cNvPr id="15" name="文本框 14"/>
          <p:cNvSpPr txBox="1"/>
          <p:nvPr/>
        </p:nvSpPr>
        <p:spPr>
          <a:xfrm>
            <a:off x="982980" y="1482725"/>
            <a:ext cx="10011410" cy="4149090"/>
          </a:xfrm>
          <a:prstGeom prst="rect">
            <a:avLst/>
          </a:prstGeom>
          <a:noFill/>
        </p:spPr>
        <p:txBody>
          <a:bodyPr wrap="square" rtlCol="0">
            <a:noAutofit/>
          </a:bodyPr>
          <a:p>
            <a:pPr indent="0" algn="just" fontAlgn="auto">
              <a:lnSpc>
                <a:spcPct val="150000"/>
              </a:lnSpc>
            </a:pPr>
            <a:r>
              <a:rPr lang="en-US" altLang="zh-CN" sz="1600" b="1" dirty="0">
                <a:solidFill>
                  <a:schemeClr val="accent2"/>
                </a:solidFill>
                <a:latin typeface="微软雅黑" panose="020B0503020204020204" charset="-122"/>
                <a:ea typeface="微软雅黑" panose="020B0503020204020204" charset="-122"/>
                <a:cs typeface="微软雅黑" panose="020B0503020204020204" charset="-122"/>
                <a:sym typeface="+mn-ea"/>
              </a:rPr>
              <a:t>CNKI AI</a:t>
            </a:r>
            <a:r>
              <a:rPr lang="zh-CN" altLang="en-US" sz="1600" b="1" dirty="0">
                <a:solidFill>
                  <a:schemeClr val="accent2"/>
                </a:solidFill>
                <a:latin typeface="微软雅黑" panose="020B0503020204020204" charset="-122"/>
                <a:ea typeface="微软雅黑" panose="020B0503020204020204" charset="-122"/>
                <a:cs typeface="微软雅黑" panose="020B0503020204020204" charset="-122"/>
                <a:sym typeface="+mn-ea"/>
              </a:rPr>
              <a:t>（</a:t>
            </a:r>
            <a:r>
              <a:rPr lang="en-US" altLang="zh-CN" sz="1600" b="1" dirty="0">
                <a:solidFill>
                  <a:schemeClr val="accent2"/>
                </a:solidFill>
                <a:latin typeface="微软雅黑" panose="020B0503020204020204" charset="-122"/>
                <a:ea typeface="微软雅黑" panose="020B0503020204020204" charset="-122"/>
                <a:cs typeface="微软雅黑" panose="020B0503020204020204" charset="-122"/>
                <a:sym typeface="+mn-ea"/>
              </a:rPr>
              <a:t>ai.cnki.net</a:t>
            </a:r>
            <a:r>
              <a:rPr lang="zh-CN" altLang="en-US" sz="1600" b="1" dirty="0">
                <a:solidFill>
                  <a:schemeClr val="accent2"/>
                </a:solidFill>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依托知网底层学术资源及先进人工智能技术，将知网高质量数据与产学研用各层面的学术研究场景深度融合，将大模型的自然语言处理、语义理解和内容生成能力融合于科研服务过程中，打造</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b="1" dirty="0">
                <a:solidFill>
                  <a:schemeClr val="accent2"/>
                </a:solidFill>
                <a:latin typeface="微软雅黑" panose="020B0503020204020204" charset="-122"/>
                <a:ea typeface="微软雅黑" panose="020B0503020204020204" charset="-122"/>
                <a:cs typeface="微软雅黑" panose="020B0503020204020204" charset="-122"/>
                <a:sym typeface="+mn-ea"/>
              </a:rPr>
              <a:t>问</a:t>
            </a:r>
            <a:r>
              <a:rPr lang="en-US" altLang="zh-CN" sz="1600" b="1" dirty="0">
                <a:solidFill>
                  <a:schemeClr val="accent2"/>
                </a:solidFill>
                <a:latin typeface="微软雅黑" panose="020B0503020204020204" charset="-122"/>
                <a:ea typeface="微软雅黑" panose="020B0503020204020204" charset="-122"/>
                <a:cs typeface="微软雅黑" panose="020B0503020204020204" charset="-122"/>
                <a:sym typeface="+mn-ea"/>
              </a:rPr>
              <a:t>-</a:t>
            </a:r>
            <a:r>
              <a:rPr lang="zh-CN" altLang="en-US" sz="1600" b="1" dirty="0">
                <a:solidFill>
                  <a:schemeClr val="accent2"/>
                </a:solidFill>
                <a:latin typeface="微软雅黑" panose="020B0503020204020204" charset="-122"/>
                <a:ea typeface="微软雅黑" panose="020B0503020204020204" charset="-122"/>
                <a:cs typeface="微软雅黑" panose="020B0503020204020204" charset="-122"/>
                <a:sym typeface="+mn-ea"/>
              </a:rPr>
              <a:t>查</a:t>
            </a:r>
            <a:r>
              <a:rPr lang="en-US" altLang="zh-CN" sz="1600" b="1" dirty="0">
                <a:solidFill>
                  <a:schemeClr val="accent2"/>
                </a:solidFill>
                <a:latin typeface="微软雅黑" panose="020B0503020204020204" charset="-122"/>
                <a:ea typeface="微软雅黑" panose="020B0503020204020204" charset="-122"/>
                <a:cs typeface="微软雅黑" panose="020B0503020204020204" charset="-122"/>
                <a:sym typeface="+mn-ea"/>
              </a:rPr>
              <a:t>-</a:t>
            </a:r>
            <a:r>
              <a:rPr lang="zh-CN" altLang="en-US" sz="1600" b="1" dirty="0">
                <a:solidFill>
                  <a:schemeClr val="accent2"/>
                </a:solidFill>
                <a:latin typeface="微软雅黑" panose="020B0503020204020204" charset="-122"/>
                <a:ea typeface="微软雅黑" panose="020B0503020204020204" charset="-122"/>
                <a:cs typeface="微软雅黑" panose="020B0503020204020204" charset="-122"/>
                <a:sym typeface="+mn-ea"/>
              </a:rPr>
              <a:t>读</a:t>
            </a:r>
            <a:r>
              <a:rPr lang="en-US" altLang="zh-CN" sz="1600" b="1" dirty="0">
                <a:solidFill>
                  <a:schemeClr val="accent2"/>
                </a:solidFill>
                <a:latin typeface="微软雅黑" panose="020B0503020204020204" charset="-122"/>
                <a:ea typeface="微软雅黑" panose="020B0503020204020204" charset="-122"/>
                <a:cs typeface="微软雅黑" panose="020B0503020204020204" charset="-122"/>
                <a:sym typeface="+mn-ea"/>
              </a:rPr>
              <a:t>-</a:t>
            </a:r>
            <a:r>
              <a:rPr lang="zh-CN" altLang="en-US" sz="1600" b="1" dirty="0">
                <a:solidFill>
                  <a:schemeClr val="accent2"/>
                </a:solidFill>
                <a:latin typeface="微软雅黑" panose="020B0503020204020204" charset="-122"/>
                <a:ea typeface="微软雅黑" panose="020B0503020204020204" charset="-122"/>
                <a:cs typeface="微软雅黑" panose="020B0503020204020204" charset="-122"/>
                <a:sym typeface="+mn-ea"/>
              </a:rPr>
              <a:t>创</a:t>
            </a:r>
            <a:r>
              <a:rPr lang="en-US" altLang="zh-CN" sz="1600" b="1" dirty="0">
                <a:solidFill>
                  <a:schemeClr val="accent2"/>
                </a:solidFill>
                <a:latin typeface="微软雅黑" panose="020B0503020204020204" charset="-122"/>
                <a:ea typeface="微软雅黑" panose="020B0503020204020204" charset="-122"/>
                <a:cs typeface="微软雅黑" panose="020B0503020204020204" charset="-122"/>
                <a:sym typeface="+mn-ea"/>
              </a:rPr>
              <a:t>-</a:t>
            </a:r>
            <a:r>
              <a:rPr lang="zh-CN" altLang="en-US" sz="1600" b="1" dirty="0">
                <a:solidFill>
                  <a:schemeClr val="accent2"/>
                </a:solidFill>
                <a:latin typeface="微软雅黑" panose="020B0503020204020204" charset="-122"/>
                <a:ea typeface="微软雅黑" panose="020B0503020204020204" charset="-122"/>
                <a:cs typeface="微软雅黑" panose="020B0503020204020204" charset="-122"/>
                <a:sym typeface="+mn-ea"/>
              </a:rPr>
              <a:t>验</a:t>
            </a:r>
            <a:r>
              <a:rPr lang="en-US" altLang="zh-CN" sz="1600" b="1" dirty="0">
                <a:solidFill>
                  <a:schemeClr val="accent2"/>
                </a:solidFill>
                <a:latin typeface="微软雅黑" panose="020B0503020204020204" charset="-122"/>
                <a:ea typeface="微软雅黑" panose="020B0503020204020204" charset="-122"/>
                <a:cs typeface="微软雅黑" panose="020B0503020204020204" charset="-122"/>
                <a:sym typeface="+mn-ea"/>
              </a:rPr>
              <a:t>-</a:t>
            </a:r>
            <a:r>
              <a:rPr lang="zh-CN" altLang="en-US" sz="1600" b="1" dirty="0">
                <a:solidFill>
                  <a:schemeClr val="accent2"/>
                </a:solidFill>
                <a:latin typeface="微软雅黑" panose="020B0503020204020204" charset="-122"/>
                <a:ea typeface="微软雅黑" panose="020B0503020204020204" charset="-122"/>
                <a:cs typeface="微软雅黑" panose="020B0503020204020204" charset="-122"/>
                <a:sym typeface="+mn-ea"/>
              </a:rPr>
              <a:t>管</a:t>
            </a:r>
            <a:r>
              <a:rPr lang="en-US" altLang="zh-CN" sz="1600" b="1" dirty="0">
                <a:solidFill>
                  <a:schemeClr val="accent2"/>
                </a:solidFill>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全链条学术研究生态。</a:t>
            </a:r>
            <a:endParaRPr lang="zh-CN" altLang="en-US" sz="1600" dirty="0">
              <a:latin typeface="微软雅黑" panose="020B0503020204020204" charset="-122"/>
              <a:ea typeface="微软雅黑" panose="020B0503020204020204" charset="-122"/>
              <a:cs typeface="微软雅黑" panose="020B0503020204020204" charset="-122"/>
              <a:sym typeface="+mn-ea"/>
            </a:endParaRPr>
          </a:p>
          <a:p>
            <a:pPr algn="just" fontAlgn="auto">
              <a:lnSpc>
                <a:spcPct val="150000"/>
              </a:lnSpc>
            </a:pPr>
            <a:endParaRPr lang="zh-CN" altLang="en-US" dirty="0">
              <a:latin typeface="+mn-ea"/>
              <a:cs typeface="+mn-ea"/>
              <a:sym typeface="+mn-ea"/>
            </a:endParaRPr>
          </a:p>
          <a:p>
            <a:pPr algn="just" fontAlgn="auto">
              <a:lnSpc>
                <a:spcPct val="150000"/>
              </a:lnSpc>
            </a:pPr>
            <a:endParaRPr lang="zh-CN" dirty="0">
              <a:latin typeface="+mn-ea"/>
              <a:cs typeface="+mn-ea"/>
              <a:sym typeface="+mn-ea"/>
            </a:endParaRPr>
          </a:p>
          <a:p>
            <a:pPr algn="just" fontAlgn="auto">
              <a:lnSpc>
                <a:spcPct val="150000"/>
              </a:lnSpc>
            </a:pPr>
            <a:endParaRPr lang="zh-CN" dirty="0">
              <a:latin typeface="+mn-ea"/>
              <a:cs typeface="+mn-ea"/>
              <a:sym typeface="+mn-ea"/>
            </a:endParaRPr>
          </a:p>
          <a:p>
            <a:pPr algn="just" fontAlgn="auto">
              <a:lnSpc>
                <a:spcPct val="150000"/>
              </a:lnSpc>
            </a:pPr>
            <a:endParaRPr lang="zh-CN" dirty="0">
              <a:latin typeface="+mn-ea"/>
              <a:cs typeface="+mn-ea"/>
              <a:sym typeface="+mn-ea"/>
            </a:endParaRPr>
          </a:p>
          <a:p>
            <a:pPr algn="just" fontAlgn="auto">
              <a:lnSpc>
                <a:spcPct val="150000"/>
              </a:lnSpc>
            </a:pPr>
            <a:endParaRPr lang="zh-CN" dirty="0">
              <a:latin typeface="+mn-ea"/>
              <a:cs typeface="+mn-ea"/>
              <a:sym typeface="+mn-ea"/>
            </a:endParaRPr>
          </a:p>
          <a:p>
            <a:pPr algn="just" fontAlgn="auto">
              <a:lnSpc>
                <a:spcPct val="150000"/>
              </a:lnSpc>
            </a:pPr>
            <a:endParaRPr lang="zh-CN" dirty="0">
              <a:latin typeface="+mn-ea"/>
              <a:cs typeface="+mn-ea"/>
              <a:sym typeface="+mn-ea"/>
            </a:endParaRPr>
          </a:p>
          <a:p>
            <a:pPr algn="just" fontAlgn="auto">
              <a:lnSpc>
                <a:spcPct val="150000"/>
              </a:lnSpc>
            </a:pPr>
            <a:endParaRPr lang="zh-CN" dirty="0">
              <a:latin typeface="+mn-ea"/>
              <a:cs typeface="+mn-ea"/>
              <a:sym typeface="+mn-ea"/>
            </a:endParaRPr>
          </a:p>
          <a:p>
            <a:pPr indent="0" algn="just" fontAlgn="auto">
              <a:lnSpc>
                <a:spcPct val="150000"/>
              </a:lnSpc>
            </a:pPr>
            <a:r>
              <a:rPr lang="zh-CN" sz="1600" dirty="0">
                <a:latin typeface="微软雅黑" panose="020B0503020204020204" charset="-122"/>
                <a:ea typeface="微软雅黑" panose="020B0503020204020204" charset="-122"/>
                <a:cs typeface="+mn-ea"/>
                <a:sym typeface="+mn-ea"/>
              </a:rPr>
              <a:t>提供专业化、体系化和场景化的生成式知识服务，</a:t>
            </a:r>
            <a:r>
              <a:rPr lang="zh-CN" altLang="en-US" sz="1600" dirty="0">
                <a:latin typeface="微软雅黑" panose="020B0503020204020204" charset="-122"/>
                <a:ea typeface="微软雅黑" panose="020B0503020204020204" charset="-122"/>
                <a:cs typeface="+mn-ea"/>
                <a:sym typeface="+mn-ea"/>
              </a:rPr>
              <a:t>解决传统科研场景效率瓶颈，全方位服务科学研究，</a:t>
            </a:r>
            <a:r>
              <a:rPr lang="zh-CN" altLang="en-US" sz="1600" dirty="0">
                <a:solidFill>
                  <a:schemeClr val="tx1"/>
                </a:solidFill>
                <a:latin typeface="微软雅黑" panose="020B0503020204020204" charset="-122"/>
                <a:ea typeface="微软雅黑" panose="020B0503020204020204" charset="-122"/>
                <a:cs typeface="+mn-ea"/>
                <a:sym typeface="+mn-ea"/>
              </a:rPr>
              <a:t>助力教育科研、工作学习的</a:t>
            </a:r>
            <a:r>
              <a:rPr lang="zh-CN" altLang="en-US" sz="1600" dirty="0">
                <a:latin typeface="微软雅黑" panose="020B0503020204020204" charset="-122"/>
                <a:ea typeface="微软雅黑" panose="020B0503020204020204" charset="-122"/>
                <a:cs typeface="+mn-ea"/>
                <a:sym typeface="+mn-ea"/>
              </a:rPr>
              <a:t>模式革新和智能升级。</a:t>
            </a:r>
            <a:endParaRPr lang="zh-CN" altLang="en-US" sz="1600" dirty="0">
              <a:latin typeface="微软雅黑" panose="020B0503020204020204" charset="-122"/>
              <a:ea typeface="微软雅黑" panose="020B0503020204020204" charset="-122"/>
              <a:cs typeface="+mn-ea"/>
              <a:sym typeface="+mn-ea"/>
            </a:endParaRPr>
          </a:p>
        </p:txBody>
      </p:sp>
      <p:pic>
        <p:nvPicPr>
          <p:cNvPr id="2" name="图片 1"/>
          <p:cNvPicPr>
            <a:picLocks noChangeAspect="1"/>
          </p:cNvPicPr>
          <p:nvPr/>
        </p:nvPicPr>
        <p:blipFill>
          <a:blip r:embed="rId2"/>
          <a:stretch>
            <a:fillRect/>
          </a:stretch>
        </p:blipFill>
        <p:spPr>
          <a:xfrm>
            <a:off x="1572895" y="2853055"/>
            <a:ext cx="5105400" cy="2615565"/>
          </a:xfrm>
          <a:prstGeom prst="roundRect">
            <a:avLst/>
          </a:prstGeom>
          <a:ln>
            <a:solidFill>
              <a:schemeClr val="accent1"/>
            </a:solidFill>
          </a:ln>
        </p:spPr>
      </p:pic>
      <p:pic>
        <p:nvPicPr>
          <p:cNvPr id="6" name="图片 5"/>
          <p:cNvPicPr>
            <a:picLocks noChangeAspect="1"/>
          </p:cNvPicPr>
          <p:nvPr/>
        </p:nvPicPr>
        <p:blipFill>
          <a:blip r:embed="rId3"/>
          <a:stretch>
            <a:fillRect/>
          </a:stretch>
        </p:blipFill>
        <p:spPr>
          <a:xfrm>
            <a:off x="6900545" y="3429000"/>
            <a:ext cx="4008755" cy="10541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mph" presetSubtype="0" fill="hold" nodeType="clickEffect">
                                  <p:stCondLst>
                                    <p:cond delay="0"/>
                                  </p:stCondLst>
                                  <p:childTnLst>
                                    <p:animScale>
                                      <p:cBhvr>
                                        <p:cTn id="11" dur="500" fill="hold"/>
                                        <p:tgtEl>
                                          <p:spTgt spid="6"/>
                                        </p:tgtEl>
                                      </p:cBhvr>
                                      <p:by x="150000" y="150000"/>
                                      <p:from x="100000" y="100000"/>
                                      <p:to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940435" y="1583055"/>
            <a:ext cx="10311765" cy="1938020"/>
          </a:xfrm>
          <a:prstGeom prst="rect">
            <a:avLst/>
          </a:prstGeom>
        </p:spPr>
        <p:txBody>
          <a:bodyPr wrap="square">
            <a:spAutoFit/>
          </a:bodyPr>
          <a:lstStyle/>
          <a:p>
            <a:pPr marL="0" indent="0" algn="just" defTabSz="266700">
              <a:lnSpc>
                <a:spcPct val="150000"/>
              </a:lnSpc>
              <a:spcBef>
                <a:spcPct val="0"/>
              </a:spcBef>
              <a:spcAft>
                <a:spcPct val="0"/>
              </a:spcAft>
            </a:pPr>
            <a:r>
              <a:rPr lang="zh-CN" altLang="en-US" sz="2000">
                <a:latin typeface="微软雅黑" panose="020B0503020204020204" charset="-122"/>
                <a:ea typeface="微软雅黑" panose="020B0503020204020204" charset="-122"/>
                <a:cs typeface="微软雅黑" panose="020B0503020204020204" charset="-122"/>
              </a:rPr>
              <a:t>作为一名科研工作者，近期想了解</a:t>
            </a:r>
            <a:r>
              <a:rPr lang="zh-CN" altLang="en-US" sz="2000" b="1">
                <a:solidFill>
                  <a:srgbClr val="FF0000"/>
                </a:solidFill>
                <a:latin typeface="微软雅黑" panose="020B0503020204020204" charset="-122"/>
                <a:ea typeface="微软雅黑" panose="020B0503020204020204" charset="-122"/>
                <a:cs typeface="微软雅黑" panose="020B0503020204020204" charset="-122"/>
              </a:rPr>
              <a:t>“人工智能赋能文化遗产保护”</a:t>
            </a:r>
            <a:r>
              <a:rPr lang="zh-CN" altLang="en-US" sz="2000">
                <a:latin typeface="微软雅黑" panose="020B0503020204020204" charset="-122"/>
                <a:ea typeface="微软雅黑" panose="020B0503020204020204" charset="-122"/>
                <a:cs typeface="微软雅黑" panose="020B0503020204020204" charset="-122"/>
              </a:rPr>
              <a:t>的研究状况，传统模式下，存在海量文件研读耗时长、选题找不到方向、论文</a:t>
            </a:r>
            <a:r>
              <a:rPr lang="en-US" altLang="zh-CN" sz="2000">
                <a:latin typeface="微软雅黑" panose="020B0503020204020204" charset="-122"/>
                <a:ea typeface="微软雅黑" panose="020B0503020204020204" charset="-122"/>
                <a:cs typeface="微软雅黑" panose="020B0503020204020204" charset="-122"/>
              </a:rPr>
              <a:t>/</a:t>
            </a:r>
            <a:r>
              <a:rPr lang="zh-CN" altLang="en-US" sz="2000">
                <a:latin typeface="微软雅黑" panose="020B0503020204020204" charset="-122"/>
                <a:ea typeface="微软雅黑" panose="020B0503020204020204" charset="-122"/>
                <a:cs typeface="微软雅黑" panose="020B0503020204020204" charset="-122"/>
              </a:rPr>
              <a:t>报告初稿撰写工作量大、内容溯源困难等痛点。</a:t>
            </a:r>
            <a:r>
              <a:rPr lang="en-US" altLang="zh-CN" sz="2000">
                <a:latin typeface="微软雅黑" panose="020B0503020204020204" charset="-122"/>
                <a:ea typeface="微软雅黑" panose="020B0503020204020204" charset="-122"/>
                <a:cs typeface="微软雅黑" panose="020B0503020204020204" charset="-122"/>
              </a:rPr>
              <a:t>CNKI AI </a:t>
            </a:r>
            <a:r>
              <a:rPr lang="zh-CN" altLang="en-US" sz="2000">
                <a:latin typeface="微软雅黑" panose="020B0503020204020204" charset="-122"/>
                <a:ea typeface="微软雅黑" panose="020B0503020204020204" charset="-122"/>
                <a:cs typeface="微软雅黑" panose="020B0503020204020204" charset="-122"/>
              </a:rPr>
              <a:t>可在</a:t>
            </a:r>
            <a:r>
              <a:rPr lang="zh-CN" altLang="en-US" sz="2000" b="1">
                <a:latin typeface="微软雅黑" panose="020B0503020204020204" charset="-122"/>
                <a:ea typeface="微软雅黑" panose="020B0503020204020204" charset="-122"/>
                <a:cs typeface="微软雅黑" panose="020B0503020204020204" charset="-122"/>
              </a:rPr>
              <a:t>学术趋势研判、增强检索、文献研读、辅助撰写、期刊投稿刊发</a:t>
            </a:r>
            <a:r>
              <a:rPr lang="zh-CN" altLang="en-US" sz="2000">
                <a:latin typeface="微软雅黑" panose="020B0503020204020204" charset="-122"/>
                <a:ea typeface="微软雅黑" panose="020B0503020204020204" charset="-122"/>
                <a:cs typeface="微软雅黑" panose="020B0503020204020204" charset="-122"/>
              </a:rPr>
              <a:t>全流程提供</a:t>
            </a:r>
            <a:r>
              <a:rPr lang="zh-CN" altLang="en-US" sz="2000">
                <a:latin typeface="微软雅黑" panose="020B0503020204020204" charset="-122"/>
                <a:ea typeface="微软雅黑" panose="020B0503020204020204" charset="-122"/>
                <a:cs typeface="微软雅黑" panose="020B0503020204020204" charset="-122"/>
              </a:rPr>
              <a:t>赋能。</a:t>
            </a:r>
            <a:endParaRPr lang="zh-CN" altLang="en-US" sz="2000">
              <a:latin typeface="微软雅黑" panose="020B0503020204020204" charset="-122"/>
              <a:ea typeface="微软雅黑" panose="020B0503020204020204" charset="-122"/>
              <a:cs typeface="微软雅黑" panose="020B0503020204020204" charset="-122"/>
            </a:endParaRPr>
          </a:p>
        </p:txBody>
      </p:sp>
      <p:sp>
        <p:nvSpPr>
          <p:cNvPr id="1054" name="textbox 1054"/>
          <p:cNvSpPr/>
          <p:nvPr/>
        </p:nvSpPr>
        <p:spPr>
          <a:xfrm>
            <a:off x="511936" y="933551"/>
            <a:ext cx="5570854" cy="42799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3165"/>
              </a:lnSpc>
            </a:pPr>
            <a:r>
              <a:rPr lang="zh-CN" sz="2300" b="1" kern="0" spc="0" dirty="0">
                <a:solidFill>
                  <a:srgbClr val="004EA1">
                    <a:alpha val="100000"/>
                  </a:srgbClr>
                </a:solidFill>
                <a:latin typeface="微软雅黑" panose="020B0503020204020204" charset="-122"/>
                <a:ea typeface="微软雅黑" panose="020B0503020204020204" charset="-122"/>
                <a:cs typeface="微软雅黑" panose="020B0503020204020204" charset="-122"/>
              </a:rPr>
              <a:t>应用场景</a:t>
            </a:r>
            <a:endParaRPr lang="zh-CN" sz="2300" dirty="0">
              <a:latin typeface="微软雅黑" panose="020B0503020204020204" charset="-122"/>
              <a:ea typeface="微软雅黑" panose="020B0503020204020204" charset="-122"/>
              <a:cs typeface="微软雅黑" panose="020B0503020204020204" charset="-122"/>
            </a:endParaRPr>
          </a:p>
        </p:txBody>
      </p:sp>
      <p:sp>
        <p:nvSpPr>
          <p:cNvPr id="28" name="椭圆 27"/>
          <p:cNvSpPr/>
          <p:nvPr>
            <p:custDataLst>
              <p:tags r:id="rId1"/>
            </p:custDataLst>
          </p:nvPr>
        </p:nvSpPr>
        <p:spPr>
          <a:xfrm>
            <a:off x="5377569" y="3919268"/>
            <a:ext cx="1778660" cy="1778014"/>
          </a:xfrm>
          <a:prstGeom prst="ellipse">
            <a:avLst/>
          </a:prstGeom>
          <a:solidFill>
            <a:schemeClr val="accent3">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latin typeface="+mn-ea"/>
            </a:endParaRPr>
          </a:p>
        </p:txBody>
      </p:sp>
      <p:sp>
        <p:nvSpPr>
          <p:cNvPr id="30" name="椭圆 29"/>
          <p:cNvSpPr/>
          <p:nvPr>
            <p:custDataLst>
              <p:tags r:id="rId2"/>
            </p:custDataLst>
          </p:nvPr>
        </p:nvSpPr>
        <p:spPr>
          <a:xfrm>
            <a:off x="5469345" y="4011691"/>
            <a:ext cx="1595107" cy="1595107"/>
          </a:xfrm>
          <a:prstGeom prst="ellipse">
            <a:avLst/>
          </a:prstGeom>
          <a:solidFill>
            <a:schemeClr val="accent3"/>
          </a:solidFill>
          <a:ln>
            <a:noFill/>
          </a:ln>
          <a:effectLst>
            <a:innerShdw blurRad="152400">
              <a:schemeClr val="accent3">
                <a:lumMod val="20000"/>
                <a:lumOff val="8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0170" tIns="547370" rIns="90170" bIns="0" numCol="1" spcCol="0" rtlCol="0" fromWordArt="0" anchor="t" anchorCtr="0" forceAA="0" compatLnSpc="1">
            <a:noAutofit/>
          </a:bodyPr>
          <a:lstStyle/>
          <a:p>
            <a:pPr lvl="0" algn="ctr">
              <a:buClrTx/>
              <a:buSzTx/>
              <a:buFontTx/>
            </a:pPr>
            <a:r>
              <a:rPr lang="zh-CN" altLang="en-US" sz="1600" b="1">
                <a:solidFill>
                  <a:srgbClr val="FFFFFF"/>
                </a:solidFill>
                <a:latin typeface="+mn-ea"/>
                <a:cs typeface="+mj-ea"/>
                <a:sym typeface="+mn-ea"/>
              </a:rPr>
              <a:t>文献研读</a:t>
            </a:r>
            <a:endParaRPr lang="zh-CN" altLang="en-US" sz="1600" b="1">
              <a:solidFill>
                <a:srgbClr val="FFFFFF"/>
              </a:solidFill>
              <a:latin typeface="+mn-ea"/>
              <a:cs typeface="+mj-ea"/>
              <a:sym typeface="+mn-ea"/>
            </a:endParaRPr>
          </a:p>
        </p:txBody>
      </p:sp>
      <p:sp>
        <p:nvSpPr>
          <p:cNvPr id="31" name="椭圆 30"/>
          <p:cNvSpPr/>
          <p:nvPr>
            <p:custDataLst>
              <p:tags r:id="rId3"/>
            </p:custDataLst>
          </p:nvPr>
        </p:nvSpPr>
        <p:spPr>
          <a:xfrm>
            <a:off x="5552396" y="4093773"/>
            <a:ext cx="1429004" cy="1429004"/>
          </a:xfrm>
          <a:prstGeom prst="ellipse">
            <a:avLst/>
          </a:prstGeom>
          <a:noFill/>
          <a:ln w="12700">
            <a:gradFill>
              <a:gsLst>
                <a:gs pos="0">
                  <a:srgbClr val="FFFFFF">
                    <a:alpha val="45000"/>
                  </a:srgbClr>
                </a:gs>
                <a:gs pos="100000">
                  <a:srgbClr val="FFFFFF">
                    <a:alpha val="45000"/>
                  </a:srgbClr>
                </a:gs>
                <a:gs pos="75000">
                  <a:srgbClr val="FFFFFF">
                    <a:alpha val="0"/>
                  </a:srgbClr>
                </a:gs>
                <a:gs pos="25000">
                  <a:srgbClr val="FFFFFF">
                    <a:alpha val="0"/>
                  </a:srgbClr>
                </a:gs>
              </a:gsLst>
              <a:lin ang="5400000" scaled="1"/>
            </a:gradFill>
          </a:ln>
          <a:effectLst>
            <a:outerShdw dist="12700" dir="5400000" algn="t" rotWithShape="0">
              <a:schemeClr val="accent3">
                <a:lumMod val="7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sz="1600" b="1">
              <a:latin typeface="+mn-ea"/>
              <a:cs typeface="微软雅黑" panose="020B0503020204020204" charset="-122"/>
              <a:sym typeface="+mn-ea"/>
            </a:endParaRPr>
          </a:p>
        </p:txBody>
      </p:sp>
      <p:sp>
        <p:nvSpPr>
          <p:cNvPr id="33" name="弧形 32"/>
          <p:cNvSpPr/>
          <p:nvPr>
            <p:custDataLst>
              <p:tags r:id="rId4"/>
            </p:custDataLst>
          </p:nvPr>
        </p:nvSpPr>
        <p:spPr>
          <a:xfrm flipV="1">
            <a:off x="5136169" y="3680777"/>
            <a:ext cx="2261458" cy="2261458"/>
          </a:xfrm>
          <a:prstGeom prst="arc">
            <a:avLst>
              <a:gd name="adj1" fmla="val 1352946"/>
              <a:gd name="adj2" fmla="val 10848491"/>
            </a:avLst>
          </a:prstGeom>
          <a:ln w="44450" cap="rnd">
            <a:solidFill>
              <a:schemeClr val="accent3">
                <a:alpha val="50000"/>
              </a:schemeClr>
            </a:solidFill>
            <a:headEnd type="triangle"/>
          </a:ln>
        </p:spPr>
        <p:style>
          <a:lnRef idx="1">
            <a:schemeClr val="accent1"/>
          </a:lnRef>
          <a:fillRef idx="0">
            <a:schemeClr val="accent1"/>
          </a:fillRef>
          <a:effectRef idx="0">
            <a:schemeClr val="accent1"/>
          </a:effectRef>
          <a:fontRef idx="minor">
            <a:schemeClr val="tx1"/>
          </a:fontRef>
        </p:style>
        <p:txBody>
          <a:bodyPr rtlCol="0" anchor="ctr">
            <a:normAutofit/>
          </a:bodyPr>
          <a:lstStyle/>
          <a:p>
            <a:pPr algn="ctr"/>
            <a:endParaRPr lang="zh-CN" altLang="en-US">
              <a:latin typeface="+mn-ea"/>
            </a:endParaRPr>
          </a:p>
        </p:txBody>
      </p:sp>
      <p:sp>
        <p:nvSpPr>
          <p:cNvPr id="34" name="椭圆 33"/>
          <p:cNvSpPr/>
          <p:nvPr>
            <p:custDataLst>
              <p:tags r:id="rId5"/>
            </p:custDataLst>
          </p:nvPr>
        </p:nvSpPr>
        <p:spPr>
          <a:xfrm>
            <a:off x="7613820" y="3919268"/>
            <a:ext cx="1778660" cy="1778014"/>
          </a:xfrm>
          <a:prstGeom prst="ellipse">
            <a:avLst/>
          </a:prstGeom>
          <a:solidFill>
            <a:schemeClr val="accent4">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latin typeface="+mn-ea"/>
            </a:endParaRPr>
          </a:p>
        </p:txBody>
      </p:sp>
      <p:sp>
        <p:nvSpPr>
          <p:cNvPr id="35" name="椭圆 34"/>
          <p:cNvSpPr/>
          <p:nvPr>
            <p:custDataLst>
              <p:tags r:id="rId6"/>
            </p:custDataLst>
          </p:nvPr>
        </p:nvSpPr>
        <p:spPr>
          <a:xfrm>
            <a:off x="7705597" y="4011691"/>
            <a:ext cx="1595107" cy="1595107"/>
          </a:xfrm>
          <a:prstGeom prst="ellipse">
            <a:avLst/>
          </a:prstGeom>
          <a:solidFill>
            <a:schemeClr val="accent4"/>
          </a:solidFill>
          <a:ln>
            <a:noFill/>
          </a:ln>
          <a:effectLst>
            <a:innerShdw blurRad="152400">
              <a:schemeClr val="accent4">
                <a:lumMod val="20000"/>
                <a:lumOff val="8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0170" tIns="547370" rIns="90170" bIns="0" numCol="1" spcCol="0" rtlCol="0" fromWordArt="0" anchor="t" anchorCtr="0" forceAA="0" compatLnSpc="1">
            <a:noAutofit/>
          </a:bodyPr>
          <a:lstStyle/>
          <a:p>
            <a:pPr lvl="0" algn="ctr">
              <a:buClrTx/>
              <a:buSzTx/>
              <a:buFontTx/>
            </a:pPr>
            <a:r>
              <a:rPr lang="zh-CN" altLang="en-US" sz="1600" b="1">
                <a:solidFill>
                  <a:srgbClr val="FFFFFF"/>
                </a:solidFill>
                <a:latin typeface="+mn-ea"/>
                <a:cs typeface="+mj-ea"/>
                <a:sym typeface="+mn-ea"/>
              </a:rPr>
              <a:t>辅助撰写</a:t>
            </a:r>
            <a:endParaRPr lang="zh-CN" altLang="en-US" sz="1600" b="1">
              <a:solidFill>
                <a:srgbClr val="FFFFFF"/>
              </a:solidFill>
              <a:latin typeface="+mn-ea"/>
              <a:cs typeface="+mj-ea"/>
              <a:sym typeface="+mn-ea"/>
            </a:endParaRPr>
          </a:p>
        </p:txBody>
      </p:sp>
      <p:sp>
        <p:nvSpPr>
          <p:cNvPr id="39" name="椭圆 38"/>
          <p:cNvSpPr/>
          <p:nvPr>
            <p:custDataLst>
              <p:tags r:id="rId7"/>
            </p:custDataLst>
          </p:nvPr>
        </p:nvSpPr>
        <p:spPr>
          <a:xfrm>
            <a:off x="7788648" y="4093773"/>
            <a:ext cx="1429004" cy="1429004"/>
          </a:xfrm>
          <a:prstGeom prst="ellipse">
            <a:avLst/>
          </a:prstGeom>
          <a:noFill/>
          <a:ln w="12700">
            <a:gradFill>
              <a:gsLst>
                <a:gs pos="0">
                  <a:srgbClr val="FFFFFF">
                    <a:alpha val="45000"/>
                  </a:srgbClr>
                </a:gs>
                <a:gs pos="100000">
                  <a:srgbClr val="FFFFFF">
                    <a:alpha val="45000"/>
                  </a:srgbClr>
                </a:gs>
                <a:gs pos="75000">
                  <a:srgbClr val="FFFFFF">
                    <a:alpha val="0"/>
                  </a:srgbClr>
                </a:gs>
                <a:gs pos="25000">
                  <a:srgbClr val="FFFFFF">
                    <a:alpha val="0"/>
                  </a:srgbClr>
                </a:gs>
              </a:gsLst>
              <a:lin ang="5400000" scaled="1"/>
            </a:gradFill>
          </a:ln>
          <a:effectLst>
            <a:outerShdw dist="12700" dir="5400000" algn="t" rotWithShape="0">
              <a:schemeClr val="accent4">
                <a:lumMod val="7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sz="1600" b="1">
              <a:latin typeface="+mn-ea"/>
              <a:cs typeface="微软雅黑" panose="020B0503020204020204" charset="-122"/>
              <a:sym typeface="+mn-ea"/>
            </a:endParaRPr>
          </a:p>
        </p:txBody>
      </p:sp>
      <p:sp>
        <p:nvSpPr>
          <p:cNvPr id="40" name="弧形 39"/>
          <p:cNvSpPr/>
          <p:nvPr>
            <p:custDataLst>
              <p:tags r:id="rId8"/>
            </p:custDataLst>
          </p:nvPr>
        </p:nvSpPr>
        <p:spPr>
          <a:xfrm flipV="1">
            <a:off x="7372421" y="3680777"/>
            <a:ext cx="2261458" cy="2261458"/>
          </a:xfrm>
          <a:prstGeom prst="arc">
            <a:avLst>
              <a:gd name="adj1" fmla="val 10822527"/>
              <a:gd name="adj2" fmla="val 20157622"/>
            </a:avLst>
          </a:prstGeom>
          <a:ln w="44450" cap="rnd">
            <a:solidFill>
              <a:schemeClr val="accent4">
                <a:alpha val="50000"/>
              </a:schemeClr>
            </a:solidFill>
            <a:headEnd type="none"/>
            <a:tailEnd type="triangle"/>
          </a:ln>
          <a:effectLst/>
        </p:spPr>
        <p:style>
          <a:lnRef idx="1">
            <a:schemeClr val="accent1"/>
          </a:lnRef>
          <a:fillRef idx="0">
            <a:schemeClr val="accent1"/>
          </a:fillRef>
          <a:effectRef idx="0">
            <a:schemeClr val="accent1"/>
          </a:effectRef>
          <a:fontRef idx="minor">
            <a:schemeClr val="tx1"/>
          </a:fontRef>
        </p:style>
        <p:txBody>
          <a:bodyPr rtlCol="0" anchor="ctr">
            <a:normAutofit/>
          </a:bodyPr>
          <a:lstStyle/>
          <a:p>
            <a:pPr algn="ctr"/>
            <a:endParaRPr lang="zh-CN" altLang="en-US">
              <a:latin typeface="+mn-ea"/>
            </a:endParaRPr>
          </a:p>
        </p:txBody>
      </p:sp>
      <p:sp>
        <p:nvSpPr>
          <p:cNvPr id="41" name="椭圆 40"/>
          <p:cNvSpPr/>
          <p:nvPr>
            <p:custDataLst>
              <p:tags r:id="rId9"/>
            </p:custDataLst>
          </p:nvPr>
        </p:nvSpPr>
        <p:spPr>
          <a:xfrm>
            <a:off x="905711" y="3919268"/>
            <a:ext cx="1778660" cy="1778014"/>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latin typeface="+mn-ea"/>
            </a:endParaRPr>
          </a:p>
        </p:txBody>
      </p:sp>
      <p:sp>
        <p:nvSpPr>
          <p:cNvPr id="42" name="椭圆 41"/>
          <p:cNvSpPr/>
          <p:nvPr>
            <p:custDataLst>
              <p:tags r:id="rId10"/>
            </p:custDataLst>
          </p:nvPr>
        </p:nvSpPr>
        <p:spPr>
          <a:xfrm>
            <a:off x="997488" y="4011691"/>
            <a:ext cx="1595107" cy="1595107"/>
          </a:xfrm>
          <a:prstGeom prst="ellipse">
            <a:avLst/>
          </a:prstGeom>
          <a:solidFill>
            <a:schemeClr val="accent1"/>
          </a:solidFill>
          <a:ln>
            <a:noFill/>
          </a:ln>
          <a:effectLst>
            <a:innerShdw blurRad="152400">
              <a:schemeClr val="accent1">
                <a:lumMod val="20000"/>
                <a:lumOff val="8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0170" tIns="547370" rIns="90170" bIns="0" numCol="1" spcCol="0" rtlCol="0" fromWordArt="0" anchor="t" anchorCtr="0" forceAA="0" compatLnSpc="1">
            <a:noAutofit/>
          </a:bodyPr>
          <a:lstStyle/>
          <a:p>
            <a:pPr lvl="0" algn="ctr">
              <a:buClrTx/>
              <a:buSzTx/>
              <a:buFontTx/>
            </a:pPr>
            <a:r>
              <a:rPr lang="zh-CN" altLang="en-US" sz="1600" b="1">
                <a:solidFill>
                  <a:srgbClr val="FFFFFF"/>
                </a:solidFill>
                <a:latin typeface="+mn-ea"/>
                <a:cs typeface="+mj-ea"/>
                <a:sym typeface="+mn-ea"/>
              </a:rPr>
              <a:t>趋势研判</a:t>
            </a:r>
            <a:endParaRPr lang="zh-CN" altLang="en-US" sz="1600" b="1">
              <a:solidFill>
                <a:srgbClr val="FFFFFF"/>
              </a:solidFill>
              <a:latin typeface="+mn-ea"/>
              <a:cs typeface="+mj-ea"/>
              <a:sym typeface="+mn-ea"/>
            </a:endParaRPr>
          </a:p>
        </p:txBody>
      </p:sp>
      <p:sp>
        <p:nvSpPr>
          <p:cNvPr id="43" name="椭圆 42"/>
          <p:cNvSpPr/>
          <p:nvPr>
            <p:custDataLst>
              <p:tags r:id="rId11"/>
            </p:custDataLst>
          </p:nvPr>
        </p:nvSpPr>
        <p:spPr>
          <a:xfrm>
            <a:off x="1080539" y="4093773"/>
            <a:ext cx="1429004" cy="1429004"/>
          </a:xfrm>
          <a:prstGeom prst="ellipse">
            <a:avLst/>
          </a:prstGeom>
          <a:noFill/>
          <a:ln w="12700">
            <a:gradFill>
              <a:gsLst>
                <a:gs pos="0">
                  <a:srgbClr val="FFFFFF">
                    <a:alpha val="45000"/>
                  </a:srgbClr>
                </a:gs>
                <a:gs pos="100000">
                  <a:srgbClr val="FFFFFF">
                    <a:alpha val="45000"/>
                  </a:srgbClr>
                </a:gs>
                <a:gs pos="75000">
                  <a:srgbClr val="FFFFFF">
                    <a:alpha val="0"/>
                  </a:srgbClr>
                </a:gs>
                <a:gs pos="25000">
                  <a:srgbClr val="FFFFFF">
                    <a:alpha val="0"/>
                  </a:srgbClr>
                </a:gs>
              </a:gsLst>
              <a:lin ang="5400000" scaled="1"/>
            </a:gradFill>
          </a:ln>
          <a:effectLst>
            <a:outerShdw dist="12700" dir="5400000" algn="t" rotWithShape="0">
              <a:schemeClr val="accent1">
                <a:lumMod val="7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sz="1600" b="1">
              <a:latin typeface="+mn-ea"/>
              <a:cs typeface="微软雅黑" panose="020B0503020204020204" charset="-122"/>
              <a:sym typeface="+mn-ea"/>
            </a:endParaRPr>
          </a:p>
        </p:txBody>
      </p:sp>
      <p:sp>
        <p:nvSpPr>
          <p:cNvPr id="44" name="弧形 43"/>
          <p:cNvSpPr/>
          <p:nvPr>
            <p:custDataLst>
              <p:tags r:id="rId12"/>
            </p:custDataLst>
          </p:nvPr>
        </p:nvSpPr>
        <p:spPr>
          <a:xfrm flipV="1">
            <a:off x="664312" y="3680777"/>
            <a:ext cx="2261458" cy="2261458"/>
          </a:xfrm>
          <a:prstGeom prst="arc">
            <a:avLst>
              <a:gd name="adj1" fmla="val 1352946"/>
              <a:gd name="adj2" fmla="val 10848491"/>
            </a:avLst>
          </a:prstGeom>
          <a:ln w="44450" cap="rnd">
            <a:solidFill>
              <a:schemeClr val="accent1">
                <a:alpha val="50000"/>
              </a:schemeClr>
            </a:solidFill>
            <a:headEnd type="triangle"/>
          </a:ln>
          <a:effectLst/>
        </p:spPr>
        <p:style>
          <a:lnRef idx="1">
            <a:schemeClr val="accent1"/>
          </a:lnRef>
          <a:fillRef idx="0">
            <a:schemeClr val="accent1"/>
          </a:fillRef>
          <a:effectRef idx="0">
            <a:schemeClr val="accent1"/>
          </a:effectRef>
          <a:fontRef idx="minor">
            <a:schemeClr val="tx1"/>
          </a:fontRef>
        </p:style>
        <p:txBody>
          <a:bodyPr rtlCol="0" anchor="ctr">
            <a:normAutofit/>
          </a:bodyPr>
          <a:lstStyle/>
          <a:p>
            <a:pPr algn="ctr"/>
            <a:endParaRPr lang="zh-CN" altLang="en-US">
              <a:latin typeface="+mn-ea"/>
            </a:endParaRPr>
          </a:p>
        </p:txBody>
      </p:sp>
      <p:sp>
        <p:nvSpPr>
          <p:cNvPr id="45" name="椭圆 44"/>
          <p:cNvSpPr/>
          <p:nvPr>
            <p:custDataLst>
              <p:tags r:id="rId13"/>
            </p:custDataLst>
          </p:nvPr>
        </p:nvSpPr>
        <p:spPr>
          <a:xfrm>
            <a:off x="3141963" y="3919268"/>
            <a:ext cx="1778660" cy="1778014"/>
          </a:xfrm>
          <a:prstGeom prst="ellipse">
            <a:avLst/>
          </a:prstGeom>
          <a:solidFill>
            <a:schemeClr val="accent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latin typeface="+mn-ea"/>
            </a:endParaRPr>
          </a:p>
        </p:txBody>
      </p:sp>
      <p:sp>
        <p:nvSpPr>
          <p:cNvPr id="46" name="椭圆 45"/>
          <p:cNvSpPr/>
          <p:nvPr>
            <p:custDataLst>
              <p:tags r:id="rId14"/>
            </p:custDataLst>
          </p:nvPr>
        </p:nvSpPr>
        <p:spPr>
          <a:xfrm>
            <a:off x="3233740" y="4011691"/>
            <a:ext cx="1595107" cy="1595107"/>
          </a:xfrm>
          <a:prstGeom prst="ellipse">
            <a:avLst/>
          </a:prstGeom>
          <a:solidFill>
            <a:schemeClr val="accent2"/>
          </a:solidFill>
          <a:ln>
            <a:noFill/>
          </a:ln>
          <a:effectLst>
            <a:innerShdw blurRad="152400">
              <a:schemeClr val="accent2">
                <a:lumMod val="20000"/>
                <a:lumOff val="8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0170" tIns="547370" rIns="90170" bIns="0" numCol="1" spcCol="0" rtlCol="0" fromWordArt="0" anchor="t" anchorCtr="0" forceAA="0" compatLnSpc="1">
            <a:noAutofit/>
          </a:bodyPr>
          <a:lstStyle/>
          <a:p>
            <a:pPr lvl="0" algn="ctr">
              <a:buClrTx/>
              <a:buSzTx/>
              <a:buFontTx/>
            </a:pPr>
            <a:r>
              <a:rPr lang="zh-CN" altLang="en-US" sz="1600" b="1">
                <a:solidFill>
                  <a:srgbClr val="FFFFFF"/>
                </a:solidFill>
                <a:latin typeface="+mn-ea"/>
                <a:cs typeface="+mj-ea"/>
                <a:sym typeface="+mn-ea"/>
              </a:rPr>
              <a:t>增强检索</a:t>
            </a:r>
            <a:endParaRPr lang="zh-CN" altLang="en-US" sz="1600" b="1">
              <a:solidFill>
                <a:srgbClr val="FFFFFF"/>
              </a:solidFill>
              <a:latin typeface="+mn-ea"/>
              <a:cs typeface="+mj-ea"/>
              <a:sym typeface="+mn-ea"/>
            </a:endParaRPr>
          </a:p>
        </p:txBody>
      </p:sp>
      <p:sp>
        <p:nvSpPr>
          <p:cNvPr id="47" name="椭圆 46"/>
          <p:cNvSpPr/>
          <p:nvPr>
            <p:custDataLst>
              <p:tags r:id="rId15"/>
            </p:custDataLst>
          </p:nvPr>
        </p:nvSpPr>
        <p:spPr>
          <a:xfrm>
            <a:off x="3316791" y="4093773"/>
            <a:ext cx="1429004" cy="1429004"/>
          </a:xfrm>
          <a:prstGeom prst="ellipse">
            <a:avLst/>
          </a:prstGeom>
          <a:noFill/>
          <a:ln w="12700">
            <a:gradFill>
              <a:gsLst>
                <a:gs pos="0">
                  <a:srgbClr val="FFFFFF">
                    <a:alpha val="45000"/>
                  </a:srgbClr>
                </a:gs>
                <a:gs pos="100000">
                  <a:srgbClr val="FFFFFF">
                    <a:alpha val="45000"/>
                  </a:srgbClr>
                </a:gs>
                <a:gs pos="75000">
                  <a:srgbClr val="FFFFFF">
                    <a:alpha val="0"/>
                  </a:srgbClr>
                </a:gs>
                <a:gs pos="25000">
                  <a:srgbClr val="FFFFFF">
                    <a:alpha val="0"/>
                  </a:srgbClr>
                </a:gs>
              </a:gsLst>
              <a:lin ang="5400000" scaled="1"/>
            </a:gradFill>
          </a:ln>
          <a:effectLst>
            <a:outerShdw dist="12700" dir="5400000" algn="t" rotWithShape="0">
              <a:schemeClr val="accent2">
                <a:lumMod val="7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sz="1600" b="1">
              <a:latin typeface="+mn-ea"/>
              <a:cs typeface="微软雅黑" panose="020B0503020204020204" charset="-122"/>
              <a:sym typeface="+mn-ea"/>
            </a:endParaRPr>
          </a:p>
        </p:txBody>
      </p:sp>
      <p:sp>
        <p:nvSpPr>
          <p:cNvPr id="48" name="弧形 47"/>
          <p:cNvSpPr/>
          <p:nvPr>
            <p:custDataLst>
              <p:tags r:id="rId16"/>
            </p:custDataLst>
          </p:nvPr>
        </p:nvSpPr>
        <p:spPr>
          <a:xfrm flipV="1">
            <a:off x="2900564" y="3680777"/>
            <a:ext cx="2261458" cy="2261458"/>
          </a:xfrm>
          <a:prstGeom prst="arc">
            <a:avLst>
              <a:gd name="adj1" fmla="val 10822527"/>
              <a:gd name="adj2" fmla="val 20157622"/>
            </a:avLst>
          </a:prstGeom>
          <a:ln w="44450" cap="rnd">
            <a:solidFill>
              <a:schemeClr val="accent2">
                <a:alpha val="50000"/>
              </a:schemeClr>
            </a:solidFill>
            <a:headEnd type="none"/>
            <a:tailEnd type="triangle"/>
          </a:ln>
          <a:effectLst/>
        </p:spPr>
        <p:style>
          <a:lnRef idx="1">
            <a:schemeClr val="accent1"/>
          </a:lnRef>
          <a:fillRef idx="0">
            <a:schemeClr val="accent1"/>
          </a:fillRef>
          <a:effectRef idx="0">
            <a:schemeClr val="accent1"/>
          </a:effectRef>
          <a:fontRef idx="minor">
            <a:schemeClr val="tx1"/>
          </a:fontRef>
        </p:style>
        <p:txBody>
          <a:bodyPr rtlCol="0" anchor="ctr">
            <a:normAutofit/>
          </a:bodyPr>
          <a:lstStyle/>
          <a:p>
            <a:pPr algn="ctr"/>
            <a:endParaRPr lang="zh-CN" altLang="en-US">
              <a:latin typeface="+mn-ea"/>
            </a:endParaRPr>
          </a:p>
        </p:txBody>
      </p:sp>
      <p:sp>
        <p:nvSpPr>
          <p:cNvPr id="50" name="椭圆 49"/>
          <p:cNvSpPr/>
          <p:nvPr>
            <p:custDataLst>
              <p:tags r:id="rId17"/>
            </p:custDataLst>
          </p:nvPr>
        </p:nvSpPr>
        <p:spPr>
          <a:xfrm>
            <a:off x="9851365" y="3919268"/>
            <a:ext cx="1778660" cy="1778014"/>
          </a:xfrm>
          <a:prstGeom prst="ellipse">
            <a:avLst/>
          </a:prstGeom>
          <a:solidFill>
            <a:schemeClr val="accent5">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latin typeface="+mn-ea"/>
            </a:endParaRPr>
          </a:p>
        </p:txBody>
      </p:sp>
      <p:sp>
        <p:nvSpPr>
          <p:cNvPr id="51" name="椭圆 50"/>
          <p:cNvSpPr/>
          <p:nvPr>
            <p:custDataLst>
              <p:tags r:id="rId18"/>
            </p:custDataLst>
          </p:nvPr>
        </p:nvSpPr>
        <p:spPr>
          <a:xfrm>
            <a:off x="9943141" y="4011691"/>
            <a:ext cx="1595107" cy="1595107"/>
          </a:xfrm>
          <a:prstGeom prst="ellipse">
            <a:avLst/>
          </a:prstGeom>
          <a:solidFill>
            <a:schemeClr val="accent5"/>
          </a:solidFill>
          <a:ln>
            <a:noFill/>
          </a:ln>
          <a:effectLst>
            <a:innerShdw blurRad="152400">
              <a:schemeClr val="accent1">
                <a:lumMod val="20000"/>
                <a:lumOff val="8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0170" tIns="547370" rIns="90170" bIns="0" numCol="1" spcCol="0" rtlCol="0" fromWordArt="0" anchor="t" anchorCtr="0" forceAA="0" compatLnSpc="1">
            <a:noAutofit/>
          </a:bodyPr>
          <a:lstStyle/>
          <a:p>
            <a:pPr lvl="0" algn="ctr">
              <a:buClrTx/>
              <a:buSzTx/>
              <a:buFontTx/>
            </a:pPr>
            <a:r>
              <a:rPr lang="zh-CN" altLang="en-US" sz="1600" b="1">
                <a:solidFill>
                  <a:srgbClr val="FFFFFF"/>
                </a:solidFill>
                <a:latin typeface="+mn-ea"/>
                <a:cs typeface="+mj-ea"/>
                <a:sym typeface="+mn-ea"/>
              </a:rPr>
              <a:t>投稿发刊</a:t>
            </a:r>
            <a:endParaRPr lang="zh-CN" altLang="en-US" sz="1600" b="1">
              <a:solidFill>
                <a:srgbClr val="FFFFFF"/>
              </a:solidFill>
              <a:latin typeface="+mn-ea"/>
              <a:cs typeface="+mj-ea"/>
              <a:sym typeface="+mn-ea"/>
            </a:endParaRPr>
          </a:p>
        </p:txBody>
      </p:sp>
      <p:sp>
        <p:nvSpPr>
          <p:cNvPr id="52" name="椭圆 51"/>
          <p:cNvSpPr/>
          <p:nvPr>
            <p:custDataLst>
              <p:tags r:id="rId19"/>
            </p:custDataLst>
          </p:nvPr>
        </p:nvSpPr>
        <p:spPr>
          <a:xfrm>
            <a:off x="10026192" y="4093773"/>
            <a:ext cx="1429004" cy="1429004"/>
          </a:xfrm>
          <a:prstGeom prst="ellipse">
            <a:avLst/>
          </a:prstGeom>
          <a:noFill/>
          <a:ln w="12700">
            <a:gradFill>
              <a:gsLst>
                <a:gs pos="0">
                  <a:srgbClr val="FFFFFF">
                    <a:alpha val="45000"/>
                  </a:srgbClr>
                </a:gs>
                <a:gs pos="100000">
                  <a:srgbClr val="FFFFFF">
                    <a:alpha val="45000"/>
                  </a:srgbClr>
                </a:gs>
                <a:gs pos="75000">
                  <a:srgbClr val="FFFFFF">
                    <a:alpha val="0"/>
                  </a:srgbClr>
                </a:gs>
                <a:gs pos="25000">
                  <a:srgbClr val="FFFFFF">
                    <a:alpha val="0"/>
                  </a:srgbClr>
                </a:gs>
              </a:gsLst>
              <a:lin ang="5400000" scaled="1"/>
            </a:gradFill>
          </a:ln>
          <a:effectLst>
            <a:outerShdw dist="12700" dir="5400000" algn="t" rotWithShape="0">
              <a:schemeClr val="accent5">
                <a:lumMod val="7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sz="1600" b="1">
              <a:latin typeface="+mn-ea"/>
              <a:cs typeface="微软雅黑" panose="020B0503020204020204" charset="-122"/>
              <a:sym typeface="+mn-ea"/>
            </a:endParaRPr>
          </a:p>
        </p:txBody>
      </p:sp>
      <p:pic>
        <p:nvPicPr>
          <p:cNvPr id="53" name="图片 15" descr="343439383331313b343532303033313bd3a6d3c3c9ccb3c7"/>
          <p:cNvPicPr>
            <a:picLocks noChangeAspect="1"/>
          </p:cNvPicPr>
          <p:nvPr>
            <p:custDataLst>
              <p:tags r:id="rId20"/>
            </p:custDataLst>
          </p:nvPr>
        </p:nvPicPr>
        <p:blipFill>
          <a:blip r:embed="rId21">
            <a:extLst>
              <a:ext uri="{96DAC541-7B7A-43D3-8B79-37D633B846F1}">
                <asvg:svgBlip xmlns:asvg="http://schemas.microsoft.com/office/drawing/2016/SVG/main" r:embed="rId22"/>
              </a:ext>
            </a:extLst>
          </a:blip>
          <a:stretch>
            <a:fillRect/>
          </a:stretch>
        </p:blipFill>
        <p:spPr>
          <a:xfrm>
            <a:off x="1652206" y="4392371"/>
            <a:ext cx="293132" cy="293132"/>
          </a:xfrm>
          <a:prstGeom prst="rect">
            <a:avLst/>
          </a:prstGeom>
        </p:spPr>
      </p:pic>
      <p:pic>
        <p:nvPicPr>
          <p:cNvPr id="54" name="图片 19" descr="343435383038363b343532323339393bd6b4d0d0d5aad2aa"/>
          <p:cNvPicPr>
            <a:picLocks noChangeAspect="1"/>
          </p:cNvPicPr>
          <p:nvPr>
            <p:custDataLst>
              <p:tags r:id="rId23"/>
            </p:custDataLst>
          </p:nvPr>
        </p:nvPicPr>
        <p:blipFill>
          <a:blip r:embed="rId24">
            <a:extLst>
              <a:ext uri="{96DAC541-7B7A-43D3-8B79-37D633B846F1}">
                <asvg:svgBlip xmlns:asvg="http://schemas.microsoft.com/office/drawing/2016/SVG/main" r:embed="rId25"/>
              </a:ext>
            </a:extLst>
          </a:blip>
          <a:stretch>
            <a:fillRect/>
          </a:stretch>
        </p:blipFill>
        <p:spPr>
          <a:xfrm>
            <a:off x="3880055" y="4383969"/>
            <a:ext cx="293132" cy="293132"/>
          </a:xfrm>
          <a:prstGeom prst="rect">
            <a:avLst/>
          </a:prstGeom>
        </p:spPr>
      </p:pic>
      <p:pic>
        <p:nvPicPr>
          <p:cNvPr id="55" name="图片 11" descr="343439383331313b343532303032373bbfcdbba7b5b5b0b8"/>
          <p:cNvPicPr>
            <a:picLocks noChangeAspect="1"/>
          </p:cNvPicPr>
          <p:nvPr>
            <p:custDataLst>
              <p:tags r:id="rId26"/>
            </p:custDataLst>
          </p:nvPr>
        </p:nvPicPr>
        <p:blipFill>
          <a:blip r:embed="rId27">
            <a:extLst>
              <a:ext uri="{96DAC541-7B7A-43D3-8B79-37D633B846F1}">
                <asvg:svgBlip xmlns:asvg="http://schemas.microsoft.com/office/drawing/2016/SVG/main" r:embed="rId28"/>
              </a:ext>
            </a:extLst>
          </a:blip>
          <a:stretch>
            <a:fillRect/>
          </a:stretch>
        </p:blipFill>
        <p:spPr>
          <a:xfrm>
            <a:off x="6126312" y="4394619"/>
            <a:ext cx="293132" cy="293132"/>
          </a:xfrm>
          <a:prstGeom prst="rect">
            <a:avLst/>
          </a:prstGeom>
        </p:spPr>
      </p:pic>
      <p:pic>
        <p:nvPicPr>
          <p:cNvPr id="56" name="图片 12" descr="343439383331313b343532303032383bbfcdbba7b9dcc0ed"/>
          <p:cNvPicPr>
            <a:picLocks noChangeAspect="1"/>
          </p:cNvPicPr>
          <p:nvPr>
            <p:custDataLst>
              <p:tags r:id="rId29"/>
            </p:custDataLst>
          </p:nvPr>
        </p:nvPicPr>
        <p:blipFill>
          <a:blip r:embed="rId30">
            <a:extLst>
              <a:ext uri="{96DAC541-7B7A-43D3-8B79-37D633B846F1}">
                <asvg:svgBlip xmlns:asvg="http://schemas.microsoft.com/office/drawing/2016/SVG/main" r:embed="rId31"/>
              </a:ext>
            </a:extLst>
          </a:blip>
          <a:stretch>
            <a:fillRect/>
          </a:stretch>
        </p:blipFill>
        <p:spPr>
          <a:xfrm>
            <a:off x="8357269" y="4389326"/>
            <a:ext cx="293132" cy="293132"/>
          </a:xfrm>
          <a:prstGeom prst="rect">
            <a:avLst/>
          </a:prstGeom>
        </p:spPr>
      </p:pic>
      <p:pic>
        <p:nvPicPr>
          <p:cNvPr id="57" name="图片 16" descr="343439383331313b343532303033323bd3a6d3c3b9dcc0ed"/>
          <p:cNvPicPr>
            <a:picLocks noChangeAspect="1"/>
          </p:cNvPicPr>
          <p:nvPr>
            <p:custDataLst>
              <p:tags r:id="rId32"/>
            </p:custDataLst>
          </p:nvPr>
        </p:nvPicPr>
        <p:blipFill>
          <a:blip r:embed="rId33">
            <a:extLst>
              <a:ext uri="{96DAC541-7B7A-43D3-8B79-37D633B846F1}">
                <asvg:svgBlip xmlns:asvg="http://schemas.microsoft.com/office/drawing/2016/SVG/main" r:embed="rId34"/>
              </a:ext>
            </a:extLst>
          </a:blip>
          <a:stretch>
            <a:fillRect/>
          </a:stretch>
        </p:blipFill>
        <p:spPr>
          <a:xfrm>
            <a:off x="10589103" y="4393079"/>
            <a:ext cx="293132" cy="293132"/>
          </a:xfrm>
          <a:prstGeom prst="rect">
            <a:avLst/>
          </a:prstGeom>
        </p:spPr>
      </p:pic>
      <p:sp>
        <p:nvSpPr>
          <p:cNvPr id="58" name="弧形 57"/>
          <p:cNvSpPr/>
          <p:nvPr>
            <p:custDataLst>
              <p:tags r:id="rId35"/>
            </p:custDataLst>
          </p:nvPr>
        </p:nvSpPr>
        <p:spPr>
          <a:xfrm flipV="1">
            <a:off x="9624060" y="3729355"/>
            <a:ext cx="2221865" cy="2221865"/>
          </a:xfrm>
          <a:prstGeom prst="arc">
            <a:avLst>
              <a:gd name="adj1" fmla="val 1352946"/>
              <a:gd name="adj2" fmla="val 10848491"/>
            </a:avLst>
          </a:prstGeom>
          <a:ln w="44450" cap="rnd">
            <a:solidFill>
              <a:schemeClr val="accent5">
                <a:alpha val="50000"/>
              </a:schemeClr>
            </a:solidFill>
            <a:headEnd type="triangle"/>
          </a:ln>
          <a:effectLst/>
        </p:spPr>
        <p:style>
          <a:lnRef idx="1">
            <a:schemeClr val="accent1"/>
          </a:lnRef>
          <a:fillRef idx="0">
            <a:schemeClr val="accent1"/>
          </a:fillRef>
          <a:effectRef idx="0">
            <a:schemeClr val="accent1"/>
          </a:effectRef>
          <a:fontRef idx="minor">
            <a:schemeClr val="tx1"/>
          </a:fontRef>
        </p:style>
        <p:txBody>
          <a:bodyPr rtlCol="0" anchor="ctr">
            <a:normAutofit/>
          </a:bodyPr>
          <a:lstStyle/>
          <a:p>
            <a:pPr algn="ctr"/>
            <a:endParaRPr lang="zh-CN" altLang="en-US">
              <a:latin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71805" y="1189990"/>
            <a:ext cx="10487660" cy="398780"/>
          </a:xfrm>
          <a:prstGeom prst="rect">
            <a:avLst/>
          </a:prstGeom>
        </p:spPr>
        <p:txBody>
          <a:bodyPr wrap="square">
            <a:spAutoFit/>
          </a:bodyPr>
          <a:p>
            <a:pPr marL="0" indent="291465" algn="l" defTabSz="266700" eaLnBrk="0" fontAlgn="base">
              <a:lnSpc>
                <a:spcPct val="125000"/>
              </a:lnSpc>
              <a:spcBef>
                <a:spcPts val="1000"/>
              </a:spcBef>
              <a:spcAft>
                <a:spcPct val="0"/>
              </a:spcAft>
            </a:pPr>
            <a:r>
              <a:rPr lang="zh-CN" altLang="en-US" sz="1600">
                <a:solidFill>
                  <a:srgbClr val="000000"/>
                </a:solidFill>
                <a:latin typeface="黑体" panose="02010609060101010101" charset="-122"/>
                <a:ea typeface="黑体" panose="02010609060101010101" charset="-122"/>
              </a:rPr>
              <a:t>学术趋势服务旨在为科研人员提供一个全面、深入的领域动态观测途径和精准、有价值的趋势分析。</a:t>
            </a:r>
            <a:endParaRPr lang="zh-CN" altLang="en-US" sz="1600">
              <a:solidFill>
                <a:srgbClr val="000000"/>
              </a:solidFill>
              <a:latin typeface="黑体" panose="02010609060101010101" charset="-122"/>
              <a:ea typeface="黑体" panose="02010609060101010101" charset="-122"/>
            </a:endParaRPr>
          </a:p>
        </p:txBody>
      </p:sp>
      <p:pic>
        <p:nvPicPr>
          <p:cNvPr id="5" name="图片 4"/>
          <p:cNvPicPr>
            <a:picLocks noChangeAspect="1"/>
          </p:cNvPicPr>
          <p:nvPr/>
        </p:nvPicPr>
        <p:blipFill>
          <a:blip r:embed="rId1"/>
          <a:stretch>
            <a:fillRect/>
          </a:stretch>
        </p:blipFill>
        <p:spPr>
          <a:xfrm>
            <a:off x="603250" y="1830070"/>
            <a:ext cx="4765040" cy="2647950"/>
          </a:xfrm>
          <a:prstGeom prst="rect">
            <a:avLst/>
          </a:prstGeom>
          <a:ln>
            <a:solidFill>
              <a:schemeClr val="accent1"/>
            </a:solidFill>
            <a:prstDash val="sysDash"/>
          </a:ln>
        </p:spPr>
      </p:pic>
      <p:pic>
        <p:nvPicPr>
          <p:cNvPr id="7" name="图片 6"/>
          <p:cNvPicPr>
            <a:picLocks noChangeAspect="1"/>
          </p:cNvPicPr>
          <p:nvPr/>
        </p:nvPicPr>
        <p:blipFill>
          <a:blip r:embed="rId2"/>
          <a:srcRect r="11966"/>
          <a:stretch>
            <a:fillRect/>
          </a:stretch>
        </p:blipFill>
        <p:spPr>
          <a:xfrm>
            <a:off x="603250" y="4765040"/>
            <a:ext cx="4765040" cy="1871980"/>
          </a:xfrm>
          <a:prstGeom prst="rect">
            <a:avLst/>
          </a:prstGeom>
          <a:ln>
            <a:solidFill>
              <a:schemeClr val="accent1"/>
            </a:solidFill>
            <a:prstDash val="sysDash"/>
          </a:ln>
        </p:spPr>
      </p:pic>
      <p:sp>
        <p:nvSpPr>
          <p:cNvPr id="12" name="矩形 11"/>
          <p:cNvSpPr/>
          <p:nvPr/>
        </p:nvSpPr>
        <p:spPr>
          <a:xfrm>
            <a:off x="603250" y="4478020"/>
            <a:ext cx="4765675" cy="367665"/>
          </a:xfrm>
          <a:prstGeom prst="rect">
            <a:avLst/>
          </a:prstGeom>
        </p:spPr>
        <p:style>
          <a:lnRef idx="2">
            <a:schemeClr val="lt1"/>
          </a:lnRef>
          <a:fillRef idx="1">
            <a:schemeClr val="accent1"/>
          </a:fillRef>
          <a:effectRef idx="1">
            <a:schemeClr val="accent1"/>
          </a:effectRef>
          <a:fontRef idx="minor">
            <a:schemeClr val="lt1"/>
          </a:fontRef>
        </p:style>
        <p:txBody>
          <a:bodyPr rtlCol="0" anchor="ctr"/>
          <a:p>
            <a:pPr algn="ctr"/>
            <a:r>
              <a:rPr lang="zh-CN" altLang="en-US"/>
              <a:t>输入领域关键词，即可查找学术趋势</a:t>
            </a:r>
            <a:endParaRPr lang="zh-CN" altLang="en-US"/>
          </a:p>
        </p:txBody>
      </p:sp>
      <p:sp>
        <p:nvSpPr>
          <p:cNvPr id="13" name="圆角矩形 12"/>
          <p:cNvSpPr/>
          <p:nvPr/>
        </p:nvSpPr>
        <p:spPr>
          <a:xfrm>
            <a:off x="5701030" y="4262120"/>
            <a:ext cx="6104890" cy="2420620"/>
          </a:xfrm>
          <a:prstGeom prst="roundRect">
            <a:avLst/>
          </a:prstGeom>
        </p:spPr>
        <p:style>
          <a:lnRef idx="2">
            <a:schemeClr val="lt1"/>
          </a:lnRef>
          <a:fillRef idx="1">
            <a:schemeClr val="accent1"/>
          </a:fillRef>
          <a:effectRef idx="1">
            <a:schemeClr val="accent1"/>
          </a:effectRef>
          <a:fontRef idx="minor">
            <a:schemeClr val="lt1"/>
          </a:fontRef>
        </p:style>
        <p:txBody>
          <a:bodyPr rtlCol="0" anchor="ctr"/>
          <a:p>
            <a:pPr algn="ctr"/>
            <a:endParaRPr lang="zh-CN" altLang="en-US"/>
          </a:p>
        </p:txBody>
      </p:sp>
      <p:sp>
        <p:nvSpPr>
          <p:cNvPr id="8" name="圆角矩形 7"/>
          <p:cNvSpPr/>
          <p:nvPr/>
        </p:nvSpPr>
        <p:spPr>
          <a:xfrm>
            <a:off x="5701030" y="1726565"/>
            <a:ext cx="6017895" cy="2420620"/>
          </a:xfrm>
          <a:prstGeom prst="roundRect">
            <a:avLst/>
          </a:prstGeom>
        </p:spPr>
        <p:style>
          <a:lnRef idx="2">
            <a:schemeClr val="lt1"/>
          </a:lnRef>
          <a:fillRef idx="1">
            <a:schemeClr val="accent1"/>
          </a:fillRef>
          <a:effectRef idx="1">
            <a:schemeClr val="accent1"/>
          </a:effectRef>
          <a:fontRef idx="minor">
            <a:schemeClr val="lt1"/>
          </a:fontRef>
        </p:style>
        <p:txBody>
          <a:bodyPr rtlCol="0" anchor="ctr"/>
          <a:p>
            <a:pPr algn="ctr"/>
            <a:endParaRPr lang="zh-CN" altLang="en-US"/>
          </a:p>
        </p:txBody>
      </p:sp>
      <p:sp>
        <p:nvSpPr>
          <p:cNvPr id="9" name="矩形 8"/>
          <p:cNvSpPr/>
          <p:nvPr/>
        </p:nvSpPr>
        <p:spPr>
          <a:xfrm>
            <a:off x="8012430" y="4443095"/>
            <a:ext cx="1287145" cy="2016760"/>
          </a:xfrm>
          <a:prstGeom prst="rect">
            <a:avLst/>
          </a:prstGeom>
          <a:ln>
            <a:noFill/>
          </a:ln>
        </p:spPr>
        <p:style>
          <a:lnRef idx="2">
            <a:schemeClr val="lt1"/>
          </a:lnRef>
          <a:fillRef idx="1">
            <a:schemeClr val="accent1"/>
          </a:fillRef>
          <a:effectRef idx="1">
            <a:schemeClr val="accent1"/>
          </a:effectRef>
          <a:fontRef idx="minor">
            <a:schemeClr val="lt1"/>
          </a:fontRef>
        </p:style>
        <p:txBody>
          <a:bodyPr rtlCol="0" anchor="ctr"/>
          <a:p>
            <a:pPr algn="ctr"/>
            <a:r>
              <a:rPr lang="zh-CN" altLang="en-US"/>
              <a:t>追踪高水平文献；权威学者与机构；基金分布等</a:t>
            </a:r>
            <a:endParaRPr lang="zh-CN" altLang="en-US"/>
          </a:p>
        </p:txBody>
      </p:sp>
      <p:sp>
        <p:nvSpPr>
          <p:cNvPr id="10" name="矩形 9"/>
          <p:cNvSpPr/>
          <p:nvPr/>
        </p:nvSpPr>
        <p:spPr>
          <a:xfrm>
            <a:off x="10199370" y="1938655"/>
            <a:ext cx="1415415" cy="2078990"/>
          </a:xfrm>
          <a:prstGeom prst="rect">
            <a:avLst/>
          </a:prstGeom>
          <a:ln>
            <a:noFill/>
          </a:ln>
        </p:spPr>
        <p:style>
          <a:lnRef idx="2">
            <a:schemeClr val="lt1"/>
          </a:lnRef>
          <a:fillRef idx="1">
            <a:schemeClr val="accent1"/>
          </a:fillRef>
          <a:effectRef idx="1">
            <a:schemeClr val="accent1"/>
          </a:effectRef>
          <a:fontRef idx="minor">
            <a:schemeClr val="lt1"/>
          </a:fontRef>
        </p:style>
        <p:txBody>
          <a:bodyPr rtlCol="0" anchor="ctr"/>
          <a:p>
            <a:pPr algn="ctr"/>
            <a:r>
              <a:rPr lang="zh-CN" altLang="en-US">
                <a:sym typeface="+mn-ea"/>
              </a:rPr>
              <a:t>快速获取研究动态，了解当前研究内容及未来研究方向或趋势</a:t>
            </a:r>
            <a:endParaRPr lang="zh-CN" altLang="en-US"/>
          </a:p>
        </p:txBody>
      </p:sp>
      <p:sp>
        <p:nvSpPr>
          <p:cNvPr id="16" name="textbox 1102"/>
          <p:cNvSpPr/>
          <p:nvPr/>
        </p:nvSpPr>
        <p:spPr>
          <a:xfrm>
            <a:off x="471170" y="671830"/>
            <a:ext cx="7268210" cy="42799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3165"/>
              </a:lnSpc>
            </a:pPr>
            <a:r>
              <a:rPr lang="en-US" sz="2300" b="1" kern="0" spc="0" dirty="0">
                <a:solidFill>
                  <a:srgbClr val="004EA1">
                    <a:alpha val="100000"/>
                  </a:srgbClr>
                </a:solidFill>
                <a:latin typeface="微软雅黑" panose="020B0503020204020204" charset="-122"/>
                <a:ea typeface="微软雅黑" panose="020B0503020204020204" charset="-122"/>
                <a:cs typeface="微软雅黑" panose="020B0503020204020204" charset="-122"/>
              </a:rPr>
              <a:t>1.1</a:t>
            </a:r>
            <a:r>
              <a:rPr lang="zh-CN" sz="2300" b="1" kern="0" spc="60" dirty="0">
                <a:solidFill>
                  <a:srgbClr val="004EA1">
                    <a:alpha val="100000"/>
                  </a:srgbClr>
                </a:solidFill>
                <a:latin typeface="微软雅黑" panose="020B0503020204020204" charset="-122"/>
                <a:ea typeface="微软雅黑" panose="020B0503020204020204" charset="-122"/>
                <a:cs typeface="微软雅黑" panose="020B0503020204020204" charset="-122"/>
              </a:rPr>
              <a:t>学术趋势</a:t>
            </a:r>
            <a:r>
              <a:rPr sz="2300" b="1" kern="0" spc="60" dirty="0">
                <a:solidFill>
                  <a:srgbClr val="004EA1">
                    <a:alpha val="100000"/>
                  </a:srgbClr>
                </a:solidFill>
                <a:latin typeface="微软雅黑" panose="020B0503020204020204" charset="-122"/>
                <a:ea typeface="微软雅黑" panose="020B0503020204020204" charset="-122"/>
                <a:cs typeface="微软雅黑" panose="020B0503020204020204" charset="-122"/>
              </a:rPr>
              <a:t>：</a:t>
            </a:r>
            <a:r>
              <a:rPr lang="zh-CN" altLang="en-US" sz="2300" b="1" kern="0" spc="60" dirty="0">
                <a:solidFill>
                  <a:srgbClr val="004EA1">
                    <a:alpha val="100000"/>
                  </a:srgbClr>
                </a:solidFill>
                <a:latin typeface="微软雅黑" panose="020B0503020204020204" charset="-122"/>
                <a:ea typeface="微软雅黑" panose="020B0503020204020204" charset="-122"/>
                <a:cs typeface="微软雅黑" panose="020B0503020204020204" charset="-122"/>
              </a:rPr>
              <a:t>找方向</a:t>
            </a:r>
            <a:endParaRPr lang="zh-CN" altLang="en-US" sz="2300" b="1" kern="0" spc="60" dirty="0">
              <a:solidFill>
                <a:srgbClr val="004EA1">
                  <a:alpha val="100000"/>
                </a:srgbClr>
              </a:solidFill>
              <a:latin typeface="微软雅黑" panose="020B0503020204020204" charset="-122"/>
              <a:ea typeface="微软雅黑" panose="020B0503020204020204" charset="-122"/>
              <a:cs typeface="微软雅黑" panose="020B0503020204020204" charset="-122"/>
            </a:endParaRPr>
          </a:p>
          <a:p>
            <a:pPr marL="12700" algn="l" rtl="0" eaLnBrk="0">
              <a:lnSpc>
                <a:spcPts val="3165"/>
              </a:lnSpc>
            </a:pPr>
            <a:r>
              <a:rPr sz="2300" b="1" kern="0" spc="60" dirty="0">
                <a:solidFill>
                  <a:srgbClr val="004EA1">
                    <a:alpha val="100000"/>
                  </a:srgbClr>
                </a:solidFill>
                <a:latin typeface="微软雅黑" panose="020B0503020204020204" charset="-122"/>
                <a:ea typeface="微软雅黑" panose="020B0503020204020204" charset="-122"/>
                <a:cs typeface="微软雅黑" panose="020B0503020204020204" charset="-122"/>
              </a:rPr>
              <a:t> </a:t>
            </a:r>
            <a:endParaRPr lang="zh-CN" altLang="en-US" sz="2300" dirty="0">
              <a:latin typeface="微软雅黑" panose="020B0503020204020204" charset="-122"/>
              <a:ea typeface="微软雅黑" panose="020B0503020204020204" charset="-122"/>
              <a:cs typeface="微软雅黑" panose="020B0503020204020204" charset="-122"/>
            </a:endParaRPr>
          </a:p>
        </p:txBody>
      </p:sp>
      <p:pic>
        <p:nvPicPr>
          <p:cNvPr id="3" name="图片 2"/>
          <p:cNvPicPr>
            <a:picLocks noChangeAspect="1"/>
          </p:cNvPicPr>
          <p:nvPr/>
        </p:nvPicPr>
        <p:blipFill>
          <a:blip r:embed="rId3"/>
          <a:stretch>
            <a:fillRect/>
          </a:stretch>
        </p:blipFill>
        <p:spPr>
          <a:xfrm>
            <a:off x="6049645" y="1885950"/>
            <a:ext cx="4223385" cy="2079625"/>
          </a:xfrm>
          <a:prstGeom prst="rect">
            <a:avLst/>
          </a:prstGeom>
        </p:spPr>
      </p:pic>
      <p:pic>
        <p:nvPicPr>
          <p:cNvPr id="4" name="图片 3"/>
          <p:cNvPicPr>
            <a:picLocks noChangeAspect="1"/>
          </p:cNvPicPr>
          <p:nvPr/>
        </p:nvPicPr>
        <p:blipFill>
          <a:blip r:embed="rId4"/>
          <a:srcRect b="8130"/>
          <a:stretch>
            <a:fillRect/>
          </a:stretch>
        </p:blipFill>
        <p:spPr>
          <a:xfrm>
            <a:off x="6183630" y="4549775"/>
            <a:ext cx="1880235" cy="1729740"/>
          </a:xfrm>
          <a:prstGeom prst="rect">
            <a:avLst/>
          </a:prstGeom>
        </p:spPr>
      </p:pic>
      <p:pic>
        <p:nvPicPr>
          <p:cNvPr id="6" name="图片 5"/>
          <p:cNvPicPr>
            <a:picLocks noChangeAspect="1"/>
          </p:cNvPicPr>
          <p:nvPr/>
        </p:nvPicPr>
        <p:blipFill>
          <a:blip r:embed="rId5"/>
          <a:stretch>
            <a:fillRect/>
          </a:stretch>
        </p:blipFill>
        <p:spPr>
          <a:xfrm>
            <a:off x="9161780" y="4549775"/>
            <a:ext cx="2453640" cy="1710690"/>
          </a:xfrm>
          <a:prstGeom prst="rect">
            <a:avLst/>
          </a:prstGeom>
        </p:spPr>
      </p:pic>
    </p:spTree>
    <p:custDataLst>
      <p:tags r:id="rId6"/>
    </p:custData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02" name="textbox 1102"/>
          <p:cNvSpPr/>
          <p:nvPr/>
        </p:nvSpPr>
        <p:spPr>
          <a:xfrm>
            <a:off x="471170" y="624840"/>
            <a:ext cx="9385300" cy="42799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3165"/>
              </a:lnSpc>
            </a:pPr>
            <a:r>
              <a:rPr lang="en-US" sz="2300" b="1" kern="0" spc="0" dirty="0">
                <a:solidFill>
                  <a:srgbClr val="004EA1">
                    <a:alpha val="100000"/>
                  </a:srgbClr>
                </a:solidFill>
                <a:latin typeface="微软雅黑" panose="020B0503020204020204" charset="-122"/>
                <a:ea typeface="微软雅黑" panose="020B0503020204020204" charset="-122"/>
                <a:cs typeface="微软雅黑" panose="020B0503020204020204" charset="-122"/>
              </a:rPr>
              <a:t>1.2</a:t>
            </a:r>
            <a:r>
              <a:rPr lang="zh-CN" sz="2300" b="1" kern="0" spc="0" dirty="0">
                <a:solidFill>
                  <a:srgbClr val="004EA1">
                    <a:alpha val="100000"/>
                  </a:srgbClr>
                </a:solidFill>
                <a:latin typeface="微软雅黑" panose="020B0503020204020204" charset="-122"/>
                <a:ea typeface="微软雅黑" panose="020B0503020204020204" charset="-122"/>
                <a:cs typeface="微软雅黑" panose="020B0503020204020204" charset="-122"/>
              </a:rPr>
              <a:t>知识问答：答疑解惑</a:t>
            </a:r>
            <a:r>
              <a:rPr sz="2300" b="1" kern="0" spc="60" dirty="0">
                <a:solidFill>
                  <a:srgbClr val="004EA1">
                    <a:alpha val="100000"/>
                  </a:srgbClr>
                </a:solidFill>
                <a:latin typeface="微软雅黑" panose="020B0503020204020204" charset="-122"/>
                <a:ea typeface="微软雅黑" panose="020B0503020204020204" charset="-122"/>
                <a:cs typeface="微软雅黑" panose="020B0503020204020204" charset="-122"/>
              </a:rPr>
              <a:t> </a:t>
            </a:r>
            <a:endParaRPr lang="zh-CN" sz="2300" b="1" kern="0" spc="60" dirty="0">
              <a:solidFill>
                <a:srgbClr val="004EA1">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4" name="内容占位符 3"/>
          <p:cNvPicPr>
            <a:picLocks noChangeAspect="1"/>
          </p:cNvPicPr>
          <p:nvPr>
            <p:ph idx="1"/>
            <p:custDataLst>
              <p:tags r:id="rId1"/>
            </p:custDataLst>
          </p:nvPr>
        </p:nvPicPr>
        <p:blipFill>
          <a:blip r:embed="rId2"/>
          <a:stretch>
            <a:fillRect/>
          </a:stretch>
        </p:blipFill>
        <p:spPr>
          <a:xfrm>
            <a:off x="1136650" y="1317625"/>
            <a:ext cx="9252585" cy="4759325"/>
          </a:xfrm>
          <a:prstGeom prst="rect">
            <a:avLst/>
          </a:prstGeom>
          <a:ln>
            <a:solidFill>
              <a:schemeClr val="accent1"/>
            </a:solidFill>
            <a:prstDash val="sysDash"/>
          </a:ln>
        </p:spPr>
      </p:pic>
      <p:pic>
        <p:nvPicPr>
          <p:cNvPr id="5" name="图片 4"/>
          <p:cNvPicPr>
            <a:picLocks noChangeAspect="1"/>
          </p:cNvPicPr>
          <p:nvPr/>
        </p:nvPicPr>
        <p:blipFill>
          <a:blip r:embed="rId3"/>
          <a:srcRect b="14417"/>
          <a:stretch>
            <a:fillRect/>
          </a:stretch>
        </p:blipFill>
        <p:spPr>
          <a:xfrm>
            <a:off x="1013460" y="1142365"/>
            <a:ext cx="3412490" cy="5334000"/>
          </a:xfrm>
          <a:prstGeom prst="rect">
            <a:avLst/>
          </a:prstGeom>
          <a:ln>
            <a:solidFill>
              <a:schemeClr val="accent1"/>
            </a:solidFill>
            <a:prstDash val="sysDash"/>
          </a:ln>
        </p:spPr>
      </p:pic>
      <p:pic>
        <p:nvPicPr>
          <p:cNvPr id="6" name="图片 5"/>
          <p:cNvPicPr>
            <a:picLocks noChangeAspect="1"/>
          </p:cNvPicPr>
          <p:nvPr/>
        </p:nvPicPr>
        <p:blipFill>
          <a:blip r:embed="rId4"/>
          <a:srcRect b="14417"/>
          <a:stretch>
            <a:fillRect/>
          </a:stretch>
        </p:blipFill>
        <p:spPr>
          <a:xfrm>
            <a:off x="4436110" y="1142365"/>
            <a:ext cx="2717165" cy="5334000"/>
          </a:xfrm>
          <a:prstGeom prst="rect">
            <a:avLst/>
          </a:prstGeom>
          <a:ln>
            <a:solidFill>
              <a:schemeClr val="accent1"/>
            </a:solidFill>
            <a:prstDash val="sysDash"/>
          </a:ln>
        </p:spPr>
      </p:pic>
      <p:pic>
        <p:nvPicPr>
          <p:cNvPr id="7" name="图片 6"/>
          <p:cNvPicPr>
            <a:picLocks noChangeAspect="1"/>
          </p:cNvPicPr>
          <p:nvPr/>
        </p:nvPicPr>
        <p:blipFill>
          <a:blip r:embed="rId5"/>
          <a:srcRect b="14417"/>
          <a:stretch>
            <a:fillRect/>
          </a:stretch>
        </p:blipFill>
        <p:spPr>
          <a:xfrm>
            <a:off x="7182485" y="1142365"/>
            <a:ext cx="3172460" cy="5334000"/>
          </a:xfrm>
          <a:prstGeom prst="rect">
            <a:avLst/>
          </a:prstGeom>
          <a:ln>
            <a:solidFill>
              <a:schemeClr val="accent1"/>
            </a:solidFill>
            <a:prstDash val="sysDash"/>
          </a:ln>
        </p:spPr>
      </p:pic>
      <p:pic>
        <p:nvPicPr>
          <p:cNvPr id="12" name="图片 11"/>
          <p:cNvPicPr>
            <a:picLocks noChangeAspect="1"/>
          </p:cNvPicPr>
          <p:nvPr/>
        </p:nvPicPr>
        <p:blipFill>
          <a:blip r:embed="rId6"/>
          <a:stretch>
            <a:fillRect/>
          </a:stretch>
        </p:blipFill>
        <p:spPr>
          <a:xfrm>
            <a:off x="1013460" y="1142365"/>
            <a:ext cx="9375775" cy="3616325"/>
          </a:xfrm>
          <a:prstGeom prst="rect">
            <a:avLst/>
          </a:prstGeom>
          <a:ln>
            <a:solidFill>
              <a:schemeClr val="accent1"/>
            </a:solidFill>
            <a:prstDash val="sysDash"/>
          </a:ln>
        </p:spPr>
      </p:pic>
      <p:pic>
        <p:nvPicPr>
          <p:cNvPr id="13" name="图片 12"/>
          <p:cNvPicPr>
            <a:picLocks noChangeAspect="1"/>
          </p:cNvPicPr>
          <p:nvPr/>
        </p:nvPicPr>
        <p:blipFill>
          <a:blip r:embed="rId7"/>
          <a:stretch>
            <a:fillRect/>
          </a:stretch>
        </p:blipFill>
        <p:spPr>
          <a:xfrm>
            <a:off x="1035685" y="1142365"/>
            <a:ext cx="9353550" cy="5276850"/>
          </a:xfrm>
          <a:prstGeom prst="rect">
            <a:avLst/>
          </a:prstGeom>
          <a:ln>
            <a:solidFill>
              <a:schemeClr val="accent1"/>
            </a:solidFill>
            <a:prstDash val="sysDash"/>
          </a:ln>
        </p:spPr>
      </p:pic>
    </p:spTree>
    <p:custDataLst>
      <p:tags r:id="rId8"/>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02" name="textbox 1102"/>
          <p:cNvSpPr/>
          <p:nvPr/>
        </p:nvSpPr>
        <p:spPr>
          <a:xfrm>
            <a:off x="471170" y="624840"/>
            <a:ext cx="9385300" cy="42799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3165"/>
              </a:lnSpc>
            </a:pPr>
            <a:r>
              <a:rPr lang="en-US" sz="2300" b="1" kern="0" spc="0" dirty="0">
                <a:solidFill>
                  <a:srgbClr val="004EA1">
                    <a:alpha val="100000"/>
                  </a:srgbClr>
                </a:solidFill>
                <a:latin typeface="微软雅黑" panose="020B0503020204020204" charset="-122"/>
                <a:ea typeface="微软雅黑" panose="020B0503020204020204" charset="-122"/>
                <a:cs typeface="微软雅黑" panose="020B0503020204020204" charset="-122"/>
              </a:rPr>
              <a:t>1.3</a:t>
            </a:r>
            <a:r>
              <a:rPr lang="zh-CN" sz="2300" b="1" kern="0" spc="6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智能选题</a:t>
            </a:r>
            <a:r>
              <a:rPr sz="2300" b="1" kern="0" spc="60" dirty="0">
                <a:solidFill>
                  <a:srgbClr val="004EA1">
                    <a:alpha val="100000"/>
                  </a:srgbClr>
                </a:solidFill>
                <a:latin typeface="微软雅黑" panose="020B0503020204020204" charset="-122"/>
                <a:ea typeface="微软雅黑" panose="020B0503020204020204" charset="-122"/>
                <a:cs typeface="微软雅黑" panose="020B0503020204020204" charset="-122"/>
              </a:rPr>
              <a:t> </a:t>
            </a:r>
            <a:r>
              <a:rPr lang="zh-CN" sz="2300" b="1" kern="0" spc="60" dirty="0">
                <a:solidFill>
                  <a:srgbClr val="004EA1">
                    <a:alpha val="100000"/>
                  </a:srgbClr>
                </a:solidFill>
                <a:latin typeface="微软雅黑" panose="020B0503020204020204" charset="-122"/>
                <a:ea typeface="微软雅黑" panose="020B0503020204020204" charset="-122"/>
                <a:cs typeface="微软雅黑" panose="020B0503020204020204" charset="-122"/>
              </a:rPr>
              <a:t>：找题目</a:t>
            </a:r>
            <a:endParaRPr lang="zh-CN" sz="2300" b="1" kern="0" spc="60" dirty="0">
              <a:solidFill>
                <a:srgbClr val="004EA1">
                  <a:alpha val="100000"/>
                </a:srgbClr>
              </a:solidFill>
              <a:latin typeface="微软雅黑" panose="020B0503020204020204" charset="-122"/>
              <a:ea typeface="微软雅黑" panose="020B0503020204020204" charset="-122"/>
              <a:cs typeface="微软雅黑" panose="020B0503020204020204" charset="-122"/>
            </a:endParaRPr>
          </a:p>
        </p:txBody>
      </p:sp>
      <p:sp>
        <p:nvSpPr>
          <p:cNvPr id="7" name="圆角矩形 6"/>
          <p:cNvSpPr/>
          <p:nvPr/>
        </p:nvSpPr>
        <p:spPr>
          <a:xfrm>
            <a:off x="4486910" y="5977890"/>
            <a:ext cx="3208655" cy="577215"/>
          </a:xfrm>
          <a:prstGeom prst="roundRect">
            <a:avLst/>
          </a:prstGeom>
          <a:ln>
            <a:solidFill>
              <a:schemeClr val="accent1"/>
            </a:solidFill>
            <a:prstDash val="sysDash"/>
          </a:ln>
        </p:spPr>
        <p:style>
          <a:lnRef idx="2">
            <a:schemeClr val="lt1"/>
          </a:lnRef>
          <a:fillRef idx="1">
            <a:schemeClr val="accent1"/>
          </a:fillRef>
          <a:effectRef idx="1">
            <a:schemeClr val="accent1"/>
          </a:effectRef>
          <a:fontRef idx="minor">
            <a:schemeClr val="lt1"/>
          </a:fontRef>
        </p:style>
        <p:txBody>
          <a:bodyPr rtlCol="0" anchor="ctr"/>
          <a:p>
            <a:pPr algn="ctr"/>
            <a:r>
              <a:rPr lang="zh-CN" altLang="en-US"/>
              <a:t>知网文献</a:t>
            </a:r>
            <a:r>
              <a:rPr lang="en-US" altLang="zh-CN"/>
              <a:t>+</a:t>
            </a:r>
            <a:r>
              <a:rPr lang="zh-CN" altLang="en-US"/>
              <a:t>联网</a:t>
            </a:r>
            <a:r>
              <a:rPr lang="en-US" altLang="zh-CN"/>
              <a:t>+</a:t>
            </a:r>
            <a:r>
              <a:rPr lang="zh-CN" altLang="en-US"/>
              <a:t>深度思考</a:t>
            </a:r>
            <a:endParaRPr lang="zh-CN" altLang="en-US"/>
          </a:p>
        </p:txBody>
      </p:sp>
      <p:pic>
        <p:nvPicPr>
          <p:cNvPr id="2" name="图片 1"/>
          <p:cNvPicPr>
            <a:picLocks noChangeAspect="1"/>
          </p:cNvPicPr>
          <p:nvPr/>
        </p:nvPicPr>
        <p:blipFill>
          <a:blip r:embed="rId1"/>
          <a:stretch>
            <a:fillRect/>
          </a:stretch>
        </p:blipFill>
        <p:spPr>
          <a:xfrm>
            <a:off x="1517650" y="1154430"/>
            <a:ext cx="9385300" cy="4860290"/>
          </a:xfrm>
          <a:prstGeom prst="rect">
            <a:avLst/>
          </a:prstGeom>
          <a:ln>
            <a:solidFill>
              <a:schemeClr val="accent1"/>
            </a:solidFill>
            <a:prstDash val="sysDash"/>
          </a:ln>
        </p:spPr>
      </p:pic>
      <p:pic>
        <p:nvPicPr>
          <p:cNvPr id="4" name="图片 3"/>
          <p:cNvPicPr>
            <a:picLocks noChangeAspect="1"/>
          </p:cNvPicPr>
          <p:nvPr/>
        </p:nvPicPr>
        <p:blipFill>
          <a:blip r:embed="rId2"/>
          <a:stretch>
            <a:fillRect/>
          </a:stretch>
        </p:blipFill>
        <p:spPr>
          <a:xfrm>
            <a:off x="4187825" y="1154430"/>
            <a:ext cx="3362325" cy="4860290"/>
          </a:xfrm>
          <a:prstGeom prst="rect">
            <a:avLst/>
          </a:prstGeom>
          <a:ln>
            <a:solidFill>
              <a:schemeClr val="accent1"/>
            </a:solidFill>
            <a:prstDash val="sysDash"/>
          </a:ln>
        </p:spPr>
      </p:pic>
      <p:pic>
        <p:nvPicPr>
          <p:cNvPr id="3" name="图片 2"/>
          <p:cNvPicPr>
            <a:picLocks noChangeAspect="1"/>
          </p:cNvPicPr>
          <p:nvPr/>
        </p:nvPicPr>
        <p:blipFill>
          <a:blip r:embed="rId3"/>
          <a:srcRect b="29667"/>
          <a:stretch>
            <a:fillRect/>
          </a:stretch>
        </p:blipFill>
        <p:spPr>
          <a:xfrm>
            <a:off x="7549515" y="1154430"/>
            <a:ext cx="3353435" cy="4855845"/>
          </a:xfrm>
          <a:prstGeom prst="rect">
            <a:avLst/>
          </a:prstGeom>
          <a:ln>
            <a:solidFill>
              <a:schemeClr val="accent1"/>
            </a:solidFill>
            <a:prstDash val="sysDash"/>
          </a:ln>
        </p:spPr>
      </p:pic>
      <p:pic>
        <p:nvPicPr>
          <p:cNvPr id="11" name="图片 10"/>
          <p:cNvPicPr>
            <a:picLocks noChangeAspect="1"/>
          </p:cNvPicPr>
          <p:nvPr/>
        </p:nvPicPr>
        <p:blipFill>
          <a:blip r:embed="rId3"/>
          <a:srcRect t="76926"/>
          <a:stretch>
            <a:fillRect/>
          </a:stretch>
        </p:blipFill>
        <p:spPr>
          <a:xfrm>
            <a:off x="964565" y="1076960"/>
            <a:ext cx="5146675" cy="2444750"/>
          </a:xfrm>
          <a:prstGeom prst="rect">
            <a:avLst/>
          </a:prstGeom>
          <a:ln>
            <a:solidFill>
              <a:schemeClr val="accent1"/>
            </a:solidFill>
            <a:prstDash val="sysDash"/>
          </a:ln>
        </p:spPr>
      </p:pic>
      <p:pic>
        <p:nvPicPr>
          <p:cNvPr id="12" name="图片 11"/>
          <p:cNvPicPr>
            <a:picLocks noChangeAspect="1"/>
          </p:cNvPicPr>
          <p:nvPr/>
        </p:nvPicPr>
        <p:blipFill>
          <a:blip r:embed="rId4"/>
          <a:stretch>
            <a:fillRect/>
          </a:stretch>
        </p:blipFill>
        <p:spPr>
          <a:xfrm>
            <a:off x="6090920" y="1080770"/>
            <a:ext cx="5501005" cy="5480050"/>
          </a:xfrm>
          <a:prstGeom prst="rect">
            <a:avLst/>
          </a:prstGeom>
          <a:ln>
            <a:solidFill>
              <a:schemeClr val="accent1"/>
            </a:solidFill>
            <a:prstDash val="sysDash"/>
          </a:ln>
        </p:spPr>
      </p:pic>
      <p:pic>
        <p:nvPicPr>
          <p:cNvPr id="13" name="图片 12"/>
          <p:cNvPicPr>
            <a:picLocks noChangeAspect="1"/>
          </p:cNvPicPr>
          <p:nvPr/>
        </p:nvPicPr>
        <p:blipFill>
          <a:blip r:embed="rId5"/>
          <a:stretch>
            <a:fillRect/>
          </a:stretch>
        </p:blipFill>
        <p:spPr>
          <a:xfrm>
            <a:off x="937895" y="3612515"/>
            <a:ext cx="5188585" cy="3171825"/>
          </a:xfrm>
          <a:prstGeom prst="rect">
            <a:avLst/>
          </a:prstGeom>
          <a:ln>
            <a:solidFill>
              <a:schemeClr val="accent1"/>
            </a:solidFill>
            <a:prstDash val="sysDash"/>
          </a:ln>
        </p:spPr>
      </p:pic>
      <p:pic>
        <p:nvPicPr>
          <p:cNvPr id="14" name="图片 13"/>
          <p:cNvPicPr>
            <a:picLocks noChangeAspect="1"/>
          </p:cNvPicPr>
          <p:nvPr/>
        </p:nvPicPr>
        <p:blipFill>
          <a:blip r:embed="rId6"/>
          <a:stretch>
            <a:fillRect/>
          </a:stretch>
        </p:blipFill>
        <p:spPr>
          <a:xfrm>
            <a:off x="6090920" y="4352290"/>
            <a:ext cx="5509260" cy="2432050"/>
          </a:xfrm>
          <a:prstGeom prst="rect">
            <a:avLst/>
          </a:prstGeom>
          <a:ln>
            <a:solidFill>
              <a:schemeClr val="accent1"/>
            </a:solidFill>
            <a:prstDash val="sysDash"/>
          </a:ln>
        </p:spPr>
      </p:pic>
    </p:spTree>
    <p:custDataLst>
      <p:tags r:id="rId7"/>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strVal val="#ppt_w*0.70"/>
                                          </p:val>
                                        </p:tav>
                                        <p:tav tm="100000">
                                          <p:val>
                                            <p:strVal val="#ppt_w"/>
                                          </p:val>
                                        </p:tav>
                                      </p:tavLst>
                                    </p:anim>
                                    <p:anim calcmode="lin" valueType="num">
                                      <p:cBhvr>
                                        <p:cTn id="15" dur="1000" fill="hold"/>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1000" fill="hold"/>
                                        <p:tgtEl>
                                          <p:spTgt spid="3"/>
                                        </p:tgtEl>
                                        <p:attrNameLst>
                                          <p:attrName>ppt_w</p:attrName>
                                        </p:attrNameLst>
                                      </p:cBhvr>
                                      <p:tavLst>
                                        <p:tav tm="0">
                                          <p:val>
                                            <p:strVal val="#ppt_w*0.70"/>
                                          </p:val>
                                        </p:tav>
                                        <p:tav tm="100000">
                                          <p:val>
                                            <p:strVal val="#ppt_w"/>
                                          </p:val>
                                        </p:tav>
                                      </p:tavLst>
                                    </p:anim>
                                    <p:anim calcmode="lin" valueType="num">
                                      <p:cBhvr>
                                        <p:cTn id="22" dur="1000" fill="hold"/>
                                        <p:tgtEl>
                                          <p:spTgt spid="3"/>
                                        </p:tgtEl>
                                        <p:attrNameLst>
                                          <p:attrName>ppt_h</p:attrName>
                                        </p:attrNameLst>
                                      </p:cBhvr>
                                      <p:tavLst>
                                        <p:tav tm="0">
                                          <p:val>
                                            <p:strVal val="#ppt_h"/>
                                          </p:val>
                                        </p:tav>
                                        <p:tav tm="100000">
                                          <p:val>
                                            <p:strVal val="#ppt_h"/>
                                          </p:val>
                                        </p:tav>
                                      </p:tavLst>
                                    </p:anim>
                                    <p:animEffect transition="in" filter="fade">
                                      <p:cBhvr>
                                        <p:cTn id="23" dur="10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1000" fill="hold"/>
                                        <p:tgtEl>
                                          <p:spTgt spid="11"/>
                                        </p:tgtEl>
                                        <p:attrNameLst>
                                          <p:attrName>ppt_w</p:attrName>
                                        </p:attrNameLst>
                                      </p:cBhvr>
                                      <p:tavLst>
                                        <p:tav tm="0">
                                          <p:val>
                                            <p:strVal val="#ppt_w*0.70"/>
                                          </p:val>
                                        </p:tav>
                                        <p:tav tm="100000">
                                          <p:val>
                                            <p:strVal val="#ppt_w"/>
                                          </p:val>
                                        </p:tav>
                                      </p:tavLst>
                                    </p:anim>
                                    <p:anim calcmode="lin" valueType="num">
                                      <p:cBhvr>
                                        <p:cTn id="29" dur="1000" fill="hold"/>
                                        <p:tgtEl>
                                          <p:spTgt spid="11"/>
                                        </p:tgtEl>
                                        <p:attrNameLst>
                                          <p:attrName>ppt_h</p:attrName>
                                        </p:attrNameLst>
                                      </p:cBhvr>
                                      <p:tavLst>
                                        <p:tav tm="0">
                                          <p:val>
                                            <p:strVal val="#ppt_h"/>
                                          </p:val>
                                        </p:tav>
                                        <p:tav tm="100000">
                                          <p:val>
                                            <p:strVal val="#ppt_h"/>
                                          </p:val>
                                        </p:tav>
                                      </p:tavLst>
                                    </p:anim>
                                    <p:animEffect transition="in" filter="fade">
                                      <p:cBhvr>
                                        <p:cTn id="30" dur="1000"/>
                                        <p:tgtEl>
                                          <p:spTgt spid="11"/>
                                        </p:tgtEl>
                                      </p:cBhvr>
                                    </p:animEffect>
                                  </p:childTnLst>
                                </p:cTn>
                              </p:par>
                              <p:par>
                                <p:cTn id="31" presetID="55" presetClass="entr" presetSubtype="0"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1000" fill="hold"/>
                                        <p:tgtEl>
                                          <p:spTgt spid="12"/>
                                        </p:tgtEl>
                                        <p:attrNameLst>
                                          <p:attrName>ppt_w</p:attrName>
                                        </p:attrNameLst>
                                      </p:cBhvr>
                                      <p:tavLst>
                                        <p:tav tm="0">
                                          <p:val>
                                            <p:strVal val="#ppt_w*0.70"/>
                                          </p:val>
                                        </p:tav>
                                        <p:tav tm="100000">
                                          <p:val>
                                            <p:strVal val="#ppt_w"/>
                                          </p:val>
                                        </p:tav>
                                      </p:tavLst>
                                    </p:anim>
                                    <p:anim calcmode="lin" valueType="num">
                                      <p:cBhvr>
                                        <p:cTn id="34" dur="1000" fill="hold"/>
                                        <p:tgtEl>
                                          <p:spTgt spid="12"/>
                                        </p:tgtEl>
                                        <p:attrNameLst>
                                          <p:attrName>ppt_h</p:attrName>
                                        </p:attrNameLst>
                                      </p:cBhvr>
                                      <p:tavLst>
                                        <p:tav tm="0">
                                          <p:val>
                                            <p:strVal val="#ppt_h"/>
                                          </p:val>
                                        </p:tav>
                                        <p:tav tm="100000">
                                          <p:val>
                                            <p:strVal val="#ppt_h"/>
                                          </p:val>
                                        </p:tav>
                                      </p:tavLst>
                                    </p:anim>
                                    <p:animEffect transition="in" filter="fade">
                                      <p:cBhvr>
                                        <p:cTn id="35" dur="1000"/>
                                        <p:tgtEl>
                                          <p:spTgt spid="12"/>
                                        </p:tgtEl>
                                      </p:cBhvr>
                                    </p:animEffect>
                                  </p:childTnLst>
                                </p:cTn>
                              </p:par>
                              <p:par>
                                <p:cTn id="36" presetID="55" presetClass="entr" presetSubtype="0"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p:cTn id="38" dur="1000" fill="hold"/>
                                        <p:tgtEl>
                                          <p:spTgt spid="13"/>
                                        </p:tgtEl>
                                        <p:attrNameLst>
                                          <p:attrName>ppt_w</p:attrName>
                                        </p:attrNameLst>
                                      </p:cBhvr>
                                      <p:tavLst>
                                        <p:tav tm="0">
                                          <p:val>
                                            <p:strVal val="#ppt_w*0.70"/>
                                          </p:val>
                                        </p:tav>
                                        <p:tav tm="100000">
                                          <p:val>
                                            <p:strVal val="#ppt_w"/>
                                          </p:val>
                                        </p:tav>
                                      </p:tavLst>
                                    </p:anim>
                                    <p:anim calcmode="lin" valueType="num">
                                      <p:cBhvr>
                                        <p:cTn id="39" dur="1000" fill="hold"/>
                                        <p:tgtEl>
                                          <p:spTgt spid="13"/>
                                        </p:tgtEl>
                                        <p:attrNameLst>
                                          <p:attrName>ppt_h</p:attrName>
                                        </p:attrNameLst>
                                      </p:cBhvr>
                                      <p:tavLst>
                                        <p:tav tm="0">
                                          <p:val>
                                            <p:strVal val="#ppt_h"/>
                                          </p:val>
                                        </p:tav>
                                        <p:tav tm="100000">
                                          <p:val>
                                            <p:strVal val="#ppt_h"/>
                                          </p:val>
                                        </p:tav>
                                      </p:tavLst>
                                    </p:anim>
                                    <p:animEffect transition="in" filter="fade">
                                      <p:cBhvr>
                                        <p:cTn id="40" dur="1000"/>
                                        <p:tgtEl>
                                          <p:spTgt spid="13"/>
                                        </p:tgtEl>
                                      </p:cBhvr>
                                    </p:animEffect>
                                  </p:childTnLst>
                                </p:cTn>
                              </p:par>
                              <p:par>
                                <p:cTn id="41" presetID="55"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1000" fill="hold"/>
                                        <p:tgtEl>
                                          <p:spTgt spid="14"/>
                                        </p:tgtEl>
                                        <p:attrNameLst>
                                          <p:attrName>ppt_w</p:attrName>
                                        </p:attrNameLst>
                                      </p:cBhvr>
                                      <p:tavLst>
                                        <p:tav tm="0">
                                          <p:val>
                                            <p:strVal val="#ppt_w*0.70"/>
                                          </p:val>
                                        </p:tav>
                                        <p:tav tm="100000">
                                          <p:val>
                                            <p:strVal val="#ppt_w"/>
                                          </p:val>
                                        </p:tav>
                                      </p:tavLst>
                                    </p:anim>
                                    <p:anim calcmode="lin" valueType="num">
                                      <p:cBhvr>
                                        <p:cTn id="44" dur="1000" fill="hold"/>
                                        <p:tgtEl>
                                          <p:spTgt spid="14"/>
                                        </p:tgtEl>
                                        <p:attrNameLst>
                                          <p:attrName>ppt_h</p:attrName>
                                        </p:attrNameLst>
                                      </p:cBhvr>
                                      <p:tavLst>
                                        <p:tav tm="0">
                                          <p:val>
                                            <p:strVal val="#ppt_h"/>
                                          </p:val>
                                        </p:tav>
                                        <p:tav tm="100000">
                                          <p:val>
                                            <p:strVal val="#ppt_h"/>
                                          </p:val>
                                        </p:tav>
                                      </p:tavLst>
                                    </p:anim>
                                    <p:animEffect transition="in" filter="fade">
                                      <p:cBhvr>
                                        <p:cTn id="45"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7"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54" name="textbox 1054"/>
          <p:cNvSpPr/>
          <p:nvPr/>
        </p:nvSpPr>
        <p:spPr>
          <a:xfrm>
            <a:off x="471170" y="708660"/>
            <a:ext cx="6680200" cy="42799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3165"/>
              </a:lnSpc>
            </a:pPr>
            <a:r>
              <a:rPr lang="en-US" sz="2300" b="1" kern="0" spc="0" dirty="0">
                <a:solidFill>
                  <a:srgbClr val="004EA1">
                    <a:alpha val="100000"/>
                  </a:srgbClr>
                </a:solidFill>
                <a:latin typeface="微软雅黑" panose="020B0503020204020204" charset="-122"/>
                <a:ea typeface="微软雅黑" panose="020B0503020204020204" charset="-122"/>
                <a:cs typeface="微软雅黑" panose="020B0503020204020204" charset="-122"/>
              </a:rPr>
              <a:t>2.</a:t>
            </a:r>
            <a:r>
              <a:rPr sz="2300" b="1" kern="0" spc="60" dirty="0">
                <a:solidFill>
                  <a:srgbClr val="004EA1">
                    <a:alpha val="100000"/>
                  </a:srgbClr>
                </a:solidFill>
                <a:latin typeface="微软雅黑" panose="020B0503020204020204" charset="-122"/>
                <a:ea typeface="微软雅黑" panose="020B0503020204020204" charset="-122"/>
                <a:cs typeface="微软雅黑" panose="020B0503020204020204" charset="-122"/>
              </a:rPr>
              <a:t>增强检索：</a:t>
            </a:r>
            <a:r>
              <a:rPr sz="2300" b="1" kern="0" spc="-550" dirty="0">
                <a:solidFill>
                  <a:srgbClr val="004EA1">
                    <a:alpha val="100000"/>
                  </a:srgbClr>
                </a:solidFill>
                <a:latin typeface="微软雅黑" panose="020B0503020204020204" charset="-122"/>
                <a:ea typeface="微软雅黑" panose="020B0503020204020204" charset="-122"/>
                <a:cs typeface="微软雅黑" panose="020B0503020204020204" charset="-122"/>
              </a:rPr>
              <a:t> </a:t>
            </a:r>
            <a:r>
              <a:rPr sz="2300" b="1" kern="0" spc="60" dirty="0">
                <a:solidFill>
                  <a:srgbClr val="004EA1">
                    <a:alpha val="100000"/>
                  </a:srgbClr>
                </a:solidFill>
                <a:latin typeface="微软雅黑" panose="020B0503020204020204" charset="-122"/>
                <a:ea typeface="微软雅黑" panose="020B0503020204020204" charset="-122"/>
                <a:cs typeface="微软雅黑" panose="020B0503020204020204" charset="-122"/>
              </a:rPr>
              <a:t>语义驱动</a:t>
            </a:r>
            <a:r>
              <a:rPr sz="2300" b="1" kern="0" spc="-380" dirty="0">
                <a:solidFill>
                  <a:srgbClr val="004EA1">
                    <a:alpha val="100000"/>
                  </a:srgbClr>
                </a:solidFill>
                <a:latin typeface="微软雅黑" panose="020B0503020204020204" charset="-122"/>
                <a:ea typeface="微软雅黑" panose="020B0503020204020204" charset="-122"/>
                <a:cs typeface="微软雅黑" panose="020B0503020204020204" charset="-122"/>
              </a:rPr>
              <a:t> </a:t>
            </a:r>
            <a:r>
              <a:rPr sz="2300" b="1" kern="0" spc="60" dirty="0">
                <a:solidFill>
                  <a:srgbClr val="004EA1">
                    <a:alpha val="100000"/>
                  </a:srgbClr>
                </a:solidFill>
                <a:latin typeface="微软雅黑" panose="020B0503020204020204" charset="-122"/>
                <a:ea typeface="微软雅黑" panose="020B0503020204020204" charset="-122"/>
                <a:cs typeface="微软雅黑" panose="020B0503020204020204" charset="-122"/>
              </a:rPr>
              <a:t>，范式革新</a:t>
            </a:r>
            <a:endParaRPr sz="2300" dirty="0">
              <a:latin typeface="微软雅黑" panose="020B0503020204020204" charset="-122"/>
              <a:ea typeface="微软雅黑" panose="020B0503020204020204" charset="-122"/>
              <a:cs typeface="微软雅黑" panose="020B0503020204020204" charset="-122"/>
            </a:endParaRPr>
          </a:p>
        </p:txBody>
      </p:sp>
      <p:grpSp>
        <p:nvGrpSpPr>
          <p:cNvPr id="78" name="group 78"/>
          <p:cNvGrpSpPr/>
          <p:nvPr/>
        </p:nvGrpSpPr>
        <p:grpSpPr>
          <a:xfrm rot="21600000">
            <a:off x="326390" y="4224020"/>
            <a:ext cx="5615305" cy="2577465"/>
            <a:chOff x="0" y="0"/>
            <a:chExt cx="5346700" cy="2577465"/>
          </a:xfrm>
        </p:grpSpPr>
        <p:pic>
          <p:nvPicPr>
            <p:cNvPr id="1028" name="picture 1028"/>
            <p:cNvPicPr>
              <a:picLocks noChangeAspect="1"/>
            </p:cNvPicPr>
            <p:nvPr/>
          </p:nvPicPr>
          <p:blipFill>
            <a:blip r:embed="rId1"/>
            <a:stretch>
              <a:fillRect/>
            </a:stretch>
          </p:blipFill>
          <p:spPr>
            <a:xfrm rot="21600000">
              <a:off x="0" y="0"/>
              <a:ext cx="5346700" cy="2577465"/>
            </a:xfrm>
            <a:prstGeom prst="rect">
              <a:avLst/>
            </a:prstGeom>
          </p:spPr>
        </p:pic>
        <p:sp>
          <p:nvSpPr>
            <p:cNvPr id="1030" name="textbox 1030"/>
            <p:cNvSpPr/>
            <p:nvPr/>
          </p:nvSpPr>
          <p:spPr>
            <a:xfrm>
              <a:off x="311987" y="121285"/>
              <a:ext cx="4778352" cy="665480"/>
            </a:xfrm>
            <a:prstGeom prst="rect">
              <a:avLst/>
            </a:prstGeom>
            <a:noFill/>
            <a:ln w="0" cap="flat">
              <a:noFill/>
              <a:prstDash val="solid"/>
              <a:miter lim="0"/>
            </a:ln>
          </p:spPr>
          <p:txBody>
            <a:bodyPr vert="horz" wrap="square" lIns="0" tIns="0" rIns="0" bIns="0"/>
            <a:lstStyle/>
            <a:p>
              <a:pPr algn="l" rtl="0" eaLnBrk="0">
                <a:lnSpc>
                  <a:spcPct val="79000"/>
                </a:lnSpc>
              </a:pPr>
              <a:endParaRPr sz="100" dirty="0">
                <a:latin typeface="Arial" panose="020B0604020202020204"/>
                <a:ea typeface="Arial" panose="020B0604020202020204"/>
                <a:cs typeface="Arial" panose="020B0604020202020204"/>
              </a:endParaRPr>
            </a:p>
            <a:p>
              <a:pPr marL="15240" algn="l" rtl="0" eaLnBrk="0">
                <a:lnSpc>
                  <a:spcPct val="87000"/>
                </a:lnSpc>
              </a:pPr>
              <a:r>
                <a:rPr sz="1400" b="1"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专业检索</a:t>
              </a:r>
              <a:endParaRPr sz="1400" dirty="0">
                <a:latin typeface="微软雅黑" panose="020B0503020204020204" charset="-122"/>
                <a:ea typeface="微软雅黑" panose="020B0503020204020204" charset="-122"/>
                <a:cs typeface="微软雅黑" panose="020B0503020204020204" charset="-122"/>
              </a:endParaRPr>
            </a:p>
            <a:p>
              <a:pPr algn="l" rtl="0" eaLnBrk="0">
                <a:lnSpc>
                  <a:spcPct val="107000"/>
                </a:lnSpc>
              </a:pPr>
              <a:endParaRPr sz="700" dirty="0">
                <a:latin typeface="Arial" panose="020B0604020202020204"/>
                <a:ea typeface="Arial" panose="020B0604020202020204"/>
                <a:cs typeface="Arial" panose="020B0604020202020204"/>
              </a:endParaRPr>
            </a:p>
            <a:p>
              <a:pPr marL="12700" indent="635" algn="l" rtl="0" eaLnBrk="0">
                <a:lnSpc>
                  <a:spcPct val="93000"/>
                </a:lnSpc>
                <a:spcBef>
                  <a:spcPts val="0"/>
                </a:spcBef>
              </a:pPr>
              <a:r>
                <a:rPr sz="1200" kern="0" spc="-20" dirty="0">
                  <a:solidFill>
                    <a:srgbClr val="404040">
                      <a:alpha val="100000"/>
                    </a:srgbClr>
                  </a:solidFill>
                  <a:latin typeface="微软雅黑" panose="020B0503020204020204" charset="-122"/>
                  <a:ea typeface="微软雅黑" panose="020B0503020204020204" charset="-122"/>
                  <a:cs typeface="微软雅黑" panose="020B0503020204020204" charset="-122"/>
                </a:rPr>
                <a:t>输入技术方案的描述文本，</a:t>
              </a:r>
              <a:r>
                <a:rPr sz="1200" kern="0" spc="-160" dirty="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200" kern="0" spc="-20" dirty="0">
                  <a:solidFill>
                    <a:srgbClr val="404040">
                      <a:alpha val="100000"/>
                    </a:srgbClr>
                  </a:solidFill>
                  <a:latin typeface="微软雅黑" panose="020B0503020204020204" charset="-122"/>
                  <a:ea typeface="微软雅黑" panose="020B0503020204020204" charset="-122"/>
                  <a:cs typeface="微软雅黑" panose="020B0503020204020204" charset="-122"/>
                </a:rPr>
                <a:t>自动识别核心技术问题</a:t>
              </a:r>
              <a:r>
                <a:rPr sz="1200" kern="0" spc="-170" dirty="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200" kern="0" spc="-20" dirty="0">
                  <a:solidFill>
                    <a:srgbClr val="404040">
                      <a:alpha val="100000"/>
                    </a:srgbClr>
                  </a:solidFill>
                  <a:latin typeface="微软雅黑" panose="020B0503020204020204" charset="-122"/>
                  <a:ea typeface="微软雅黑" panose="020B0503020204020204" charset="-122"/>
                  <a:cs typeface="微软雅黑" panose="020B0503020204020204" charset="-122"/>
                </a:rPr>
                <a:t>，提取关键词，</a:t>
              </a:r>
              <a:r>
                <a:rPr sz="1200" kern="0" spc="-10" dirty="0">
                  <a:solidFill>
                    <a:srgbClr val="404040">
                      <a:alpha val="100000"/>
                    </a:srgbClr>
                  </a:solidFill>
                  <a:latin typeface="微软雅黑" panose="020B0503020204020204" charset="-122"/>
                  <a:ea typeface="微软雅黑" panose="020B0503020204020204" charset="-122"/>
                  <a:cs typeface="微软雅黑" panose="020B0503020204020204" charset="-122"/>
                </a:rPr>
                <a:t>智能构建检索表达式并执行检索</a:t>
              </a:r>
              <a:r>
                <a:rPr sz="1200" kern="0" spc="-150" dirty="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200" kern="0" spc="-10" dirty="0">
                  <a:solidFill>
                    <a:srgbClr val="404040">
                      <a:alpha val="100000"/>
                    </a:srgbClr>
                  </a:solidFill>
                  <a:latin typeface="微软雅黑" panose="020B0503020204020204" charset="-122"/>
                  <a:ea typeface="微软雅黑" panose="020B0503020204020204" charset="-122"/>
                  <a:cs typeface="微软雅黑" panose="020B0503020204020204" charset="-122"/>
                </a:rPr>
                <a:t>，返回高度相关的文献</a:t>
              </a:r>
              <a:endParaRPr sz="1200" dirty="0">
                <a:latin typeface="微软雅黑" panose="020B0503020204020204" charset="-122"/>
                <a:ea typeface="微软雅黑" panose="020B0503020204020204" charset="-122"/>
                <a:cs typeface="微软雅黑" panose="020B0503020204020204" charset="-122"/>
              </a:endParaRPr>
            </a:p>
          </p:txBody>
        </p:sp>
      </p:grpSp>
      <p:grpSp>
        <p:nvGrpSpPr>
          <p:cNvPr id="80" name="group 80"/>
          <p:cNvGrpSpPr/>
          <p:nvPr/>
        </p:nvGrpSpPr>
        <p:grpSpPr>
          <a:xfrm rot="21600000">
            <a:off x="6725284" y="5183886"/>
            <a:ext cx="2344928" cy="1588770"/>
            <a:chOff x="0" y="0"/>
            <a:chExt cx="2344928" cy="1588770"/>
          </a:xfrm>
        </p:grpSpPr>
        <p:pic>
          <p:nvPicPr>
            <p:cNvPr id="1034" name="picture 1034"/>
            <p:cNvPicPr>
              <a:picLocks noChangeAspect="1"/>
            </p:cNvPicPr>
            <p:nvPr/>
          </p:nvPicPr>
          <p:blipFill>
            <a:blip r:embed="rId2"/>
            <a:stretch>
              <a:fillRect/>
            </a:stretch>
          </p:blipFill>
          <p:spPr>
            <a:xfrm rot="21600000">
              <a:off x="0" y="0"/>
              <a:ext cx="2344928" cy="1588770"/>
            </a:xfrm>
            <a:prstGeom prst="rect">
              <a:avLst/>
            </a:prstGeom>
          </p:spPr>
        </p:pic>
        <p:sp>
          <p:nvSpPr>
            <p:cNvPr id="1036" name="textbox 1036"/>
            <p:cNvSpPr/>
            <p:nvPr/>
          </p:nvSpPr>
          <p:spPr>
            <a:xfrm>
              <a:off x="105523" y="552353"/>
              <a:ext cx="1776729" cy="1042669"/>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90000"/>
                </a:lnSpc>
              </a:pPr>
              <a:r>
                <a:rPr sz="900" kern="0" spc="90" dirty="0">
                  <a:solidFill>
                    <a:srgbClr val="FFFFFF">
                      <a:alpha val="100000"/>
                    </a:srgbClr>
                  </a:solidFill>
                  <a:latin typeface="微软雅黑" panose="020B0503020204020204" charset="-122"/>
                  <a:ea typeface="微软雅黑" panose="020B0503020204020204" charset="-122"/>
                  <a:cs typeface="微软雅黑" panose="020B0503020204020204" charset="-122"/>
                </a:rPr>
                <a:t>文献检索</a:t>
              </a:r>
              <a:r>
                <a:rPr sz="9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900" kern="0" spc="90" dirty="0">
                  <a:solidFill>
                    <a:srgbClr val="FFFFFF">
                      <a:alpha val="100000"/>
                    </a:srgbClr>
                  </a:solidFill>
                  <a:latin typeface="微软雅黑" panose="020B0503020204020204" charset="-122"/>
                  <a:ea typeface="微软雅黑" panose="020B0503020204020204" charset="-122"/>
                  <a:cs typeface="微软雅黑" panose="020B0503020204020204" charset="-122"/>
                </a:rPr>
                <a:t>文献筛选</a:t>
              </a:r>
              <a:endParaRPr sz="900" dirty="0">
                <a:latin typeface="微软雅黑" panose="020B0503020204020204" charset="-122"/>
                <a:ea typeface="微软雅黑" panose="020B0503020204020204" charset="-122"/>
                <a:cs typeface="微软雅黑" panose="020B0503020204020204" charset="-122"/>
              </a:endParaRPr>
            </a:p>
            <a:p>
              <a:pPr algn="l" rtl="0" eaLnBrk="0">
                <a:lnSpc>
                  <a:spcPct val="120000"/>
                </a:lnSpc>
              </a:pPr>
              <a:endParaRPr sz="1000" dirty="0">
                <a:latin typeface="Arial" panose="020B0604020202020204"/>
                <a:ea typeface="Arial" panose="020B0604020202020204"/>
                <a:cs typeface="Arial" panose="020B0604020202020204"/>
              </a:endParaRPr>
            </a:p>
            <a:p>
              <a:pPr algn="l" rtl="0" eaLnBrk="0">
                <a:lnSpc>
                  <a:spcPct val="120000"/>
                </a:lnSpc>
              </a:pPr>
              <a:endParaRPr sz="1000" dirty="0">
                <a:latin typeface="Arial" panose="020B0604020202020204"/>
                <a:ea typeface="Arial" panose="020B0604020202020204"/>
                <a:cs typeface="Arial" panose="020B0604020202020204"/>
              </a:endParaRPr>
            </a:p>
            <a:p>
              <a:pPr algn="l" rtl="0" eaLnBrk="0">
                <a:lnSpc>
                  <a:spcPct val="120000"/>
                </a:lnSpc>
              </a:pPr>
              <a:endParaRPr sz="1000" dirty="0">
                <a:latin typeface="Arial" panose="020B0604020202020204"/>
                <a:ea typeface="Arial" panose="020B0604020202020204"/>
                <a:cs typeface="Arial" panose="020B0604020202020204"/>
              </a:endParaRPr>
            </a:p>
            <a:p>
              <a:pPr algn="l" rtl="0" eaLnBrk="0">
                <a:lnSpc>
                  <a:spcPct val="121000"/>
                </a:lnSpc>
              </a:pPr>
              <a:endParaRPr sz="1000" dirty="0">
                <a:latin typeface="Arial" panose="020B0604020202020204"/>
                <a:ea typeface="Arial" panose="020B0604020202020204"/>
                <a:cs typeface="Arial" panose="020B0604020202020204"/>
              </a:endParaRPr>
            </a:p>
            <a:p>
              <a:pPr algn="l" rtl="0" eaLnBrk="0">
                <a:lnSpc>
                  <a:spcPct val="114000"/>
                </a:lnSpc>
              </a:pPr>
              <a:endParaRPr sz="200" dirty="0">
                <a:latin typeface="Arial" panose="020B0604020202020204"/>
                <a:ea typeface="Arial" panose="020B0604020202020204"/>
                <a:cs typeface="Arial" panose="020B0604020202020204"/>
              </a:endParaRPr>
            </a:p>
            <a:p>
              <a:pPr algn="r" rtl="0" eaLnBrk="0">
                <a:lnSpc>
                  <a:spcPct val="91000"/>
                </a:lnSpc>
                <a:spcBef>
                  <a:spcPts val="0"/>
                </a:spcBef>
              </a:pPr>
              <a:r>
                <a:rPr sz="900" kern="0" spc="90" dirty="0">
                  <a:solidFill>
                    <a:srgbClr val="FFFFFF">
                      <a:alpha val="100000"/>
                    </a:srgbClr>
                  </a:solidFill>
                  <a:latin typeface="微软雅黑" panose="020B0503020204020204" charset="-122"/>
                  <a:ea typeface="微软雅黑" panose="020B0503020204020204" charset="-122"/>
                  <a:cs typeface="微软雅黑" panose="020B0503020204020204" charset="-122"/>
                </a:rPr>
                <a:t>锁定段落</a:t>
              </a:r>
              <a:endParaRPr sz="900" dirty="0">
                <a:latin typeface="微软雅黑" panose="020B0503020204020204" charset="-122"/>
                <a:ea typeface="微软雅黑" panose="020B0503020204020204" charset="-122"/>
                <a:cs typeface="微软雅黑" panose="020B0503020204020204" charset="-122"/>
              </a:endParaRPr>
            </a:p>
          </p:txBody>
        </p:sp>
      </p:grpSp>
      <p:pic>
        <p:nvPicPr>
          <p:cNvPr id="1038" name="picture 1038"/>
          <p:cNvPicPr>
            <a:picLocks noChangeAspect="1"/>
          </p:cNvPicPr>
          <p:nvPr/>
        </p:nvPicPr>
        <p:blipFill>
          <a:blip r:embed="rId3"/>
          <a:stretch>
            <a:fillRect/>
          </a:stretch>
        </p:blipFill>
        <p:spPr>
          <a:xfrm>
            <a:off x="6308090" y="4224020"/>
            <a:ext cx="5614670" cy="2591435"/>
          </a:xfrm>
          <a:prstGeom prst="rect">
            <a:avLst/>
          </a:prstGeom>
        </p:spPr>
      </p:pic>
      <p:sp>
        <p:nvSpPr>
          <p:cNvPr id="1044" name="textbox 1044"/>
          <p:cNvSpPr/>
          <p:nvPr/>
        </p:nvSpPr>
        <p:spPr>
          <a:xfrm>
            <a:off x="6725284" y="6579870"/>
            <a:ext cx="740409" cy="135889"/>
          </a:xfrm>
          <a:prstGeom prst="rect">
            <a:avLst/>
          </a:prstGeom>
          <a:solidFill>
            <a:srgbClr val="104492">
              <a:alpha val="100000"/>
            </a:srgbClr>
          </a:solidFill>
          <a:ln w="0" cap="flat">
            <a:noFill/>
            <a:prstDash val="solid"/>
            <a:miter lim="0"/>
          </a:ln>
        </p:spPr>
        <p:txBody>
          <a:bodyPr vert="horz" wrap="square" lIns="0" tIns="0" rIns="0" bIns="0"/>
          <a:lstStyle/>
          <a:p>
            <a:pPr algn="l" rtl="0" eaLnBrk="0">
              <a:lnSpc>
                <a:spcPct val="24000"/>
              </a:lnSpc>
            </a:pPr>
            <a:endParaRPr sz="100" dirty="0">
              <a:latin typeface="Arial" panose="020B0604020202020204"/>
              <a:ea typeface="Arial" panose="020B0604020202020204"/>
              <a:cs typeface="Arial" panose="020B0604020202020204"/>
            </a:endParaRPr>
          </a:p>
          <a:p>
            <a:pPr marL="116840" algn="l" rtl="0" eaLnBrk="0">
              <a:lnSpc>
                <a:spcPct val="91000"/>
              </a:lnSpc>
            </a:pPr>
            <a:r>
              <a:rPr sz="900" kern="0" spc="90" dirty="0">
                <a:solidFill>
                  <a:srgbClr val="FFFFFF">
                    <a:alpha val="100000"/>
                  </a:srgbClr>
                </a:solidFill>
                <a:latin typeface="微软雅黑" panose="020B0503020204020204" charset="-122"/>
                <a:ea typeface="微软雅黑" panose="020B0503020204020204" charset="-122"/>
                <a:cs typeface="微软雅黑" panose="020B0503020204020204" charset="-122"/>
              </a:rPr>
              <a:t>全文阅读</a:t>
            </a:r>
            <a:endParaRPr sz="900" dirty="0">
              <a:latin typeface="微软雅黑" panose="020B0503020204020204" charset="-122"/>
              <a:ea typeface="微软雅黑" panose="020B0503020204020204" charset="-122"/>
              <a:cs typeface="微软雅黑" panose="020B0503020204020204" charset="-122"/>
            </a:endParaRPr>
          </a:p>
        </p:txBody>
      </p:sp>
      <p:pic>
        <p:nvPicPr>
          <p:cNvPr id="1048" name="picture 1048"/>
          <p:cNvPicPr>
            <a:picLocks noChangeAspect="1"/>
          </p:cNvPicPr>
          <p:nvPr/>
        </p:nvPicPr>
        <p:blipFill>
          <a:blip r:embed="rId4"/>
          <a:stretch>
            <a:fillRect/>
          </a:stretch>
        </p:blipFill>
        <p:spPr>
          <a:xfrm rot="21600000">
            <a:off x="9458071" y="5229860"/>
            <a:ext cx="2205990" cy="1541526"/>
          </a:xfrm>
          <a:prstGeom prst="rect">
            <a:avLst/>
          </a:prstGeom>
        </p:spPr>
      </p:pic>
      <p:sp>
        <p:nvSpPr>
          <p:cNvPr id="3" name="textbox 1030"/>
          <p:cNvSpPr/>
          <p:nvPr/>
        </p:nvSpPr>
        <p:spPr>
          <a:xfrm rot="21600000">
            <a:off x="6725285" y="4338320"/>
            <a:ext cx="4938395" cy="665480"/>
          </a:xfrm>
          <a:prstGeom prst="rect">
            <a:avLst/>
          </a:prstGeom>
          <a:noFill/>
          <a:ln w="0" cap="flat">
            <a:noFill/>
            <a:prstDash val="solid"/>
            <a:miter lim="0"/>
          </a:ln>
        </p:spPr>
        <p:txBody>
          <a:bodyPr vert="horz" wrap="square" lIns="0" tIns="0" rIns="0" bIns="0"/>
          <a:lstStyle/>
          <a:p>
            <a:pPr algn="l" rtl="0" eaLnBrk="0">
              <a:lnSpc>
                <a:spcPct val="79000"/>
              </a:lnSpc>
            </a:pPr>
            <a:endParaRPr sz="100" dirty="0">
              <a:latin typeface="Arial" panose="020B0604020202020204"/>
              <a:ea typeface="Arial" panose="020B0604020202020204"/>
              <a:cs typeface="Arial" panose="020B0604020202020204"/>
            </a:endParaRPr>
          </a:p>
          <a:p>
            <a:pPr marL="15240" algn="l" rtl="0" eaLnBrk="0">
              <a:lnSpc>
                <a:spcPct val="87000"/>
              </a:lnSpc>
            </a:pPr>
            <a:r>
              <a:rPr lang="zh-CN" sz="1400" b="1"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段落</a:t>
            </a:r>
            <a:r>
              <a:rPr sz="1400" b="1"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检索</a:t>
            </a:r>
            <a:endParaRPr sz="1400" dirty="0">
              <a:latin typeface="微软雅黑" panose="020B0503020204020204" charset="-122"/>
              <a:ea typeface="微软雅黑" panose="020B0503020204020204" charset="-122"/>
              <a:cs typeface="微软雅黑" panose="020B0503020204020204" charset="-122"/>
            </a:endParaRPr>
          </a:p>
          <a:p>
            <a:pPr algn="l" rtl="0" eaLnBrk="0">
              <a:lnSpc>
                <a:spcPct val="107000"/>
              </a:lnSpc>
            </a:pPr>
            <a:endParaRPr sz="700" dirty="0">
              <a:latin typeface="Arial" panose="020B0604020202020204"/>
              <a:ea typeface="Arial" panose="020B0604020202020204"/>
              <a:cs typeface="Arial" panose="020B0604020202020204"/>
            </a:endParaRPr>
          </a:p>
          <a:p>
            <a:pPr marL="12700" indent="635" algn="l" rtl="0" eaLnBrk="0">
              <a:lnSpc>
                <a:spcPct val="93000"/>
              </a:lnSpc>
              <a:spcBef>
                <a:spcPts val="0"/>
              </a:spcBef>
            </a:pPr>
            <a:r>
              <a:rPr lang="zh-CN" sz="1200" kern="0" spc="-20" dirty="0">
                <a:solidFill>
                  <a:srgbClr val="404040">
                    <a:alpha val="100000"/>
                  </a:srgbClr>
                </a:solidFill>
                <a:latin typeface="微软雅黑" panose="020B0503020204020204" charset="-122"/>
                <a:ea typeface="微软雅黑" panose="020B0503020204020204" charset="-122"/>
                <a:cs typeface="微软雅黑" panose="020B0503020204020204" charset="-122"/>
              </a:rPr>
              <a:t>精准定位原文内容，提高文献调研效率。以概念查找为例：什么是新质生产力。</a:t>
            </a:r>
            <a:endParaRPr lang="zh-CN" sz="1200" kern="0" spc="-20" dirty="0">
              <a:solidFill>
                <a:srgbClr val="404040">
                  <a:alpha val="100000"/>
                </a:srgbClr>
              </a:solidFill>
              <a:latin typeface="微软雅黑" panose="020B0503020204020204" charset="-122"/>
              <a:ea typeface="微软雅黑" panose="020B0503020204020204" charset="-122"/>
              <a:cs typeface="微软雅黑" panose="020B0503020204020204" charset="-122"/>
            </a:endParaRPr>
          </a:p>
          <a:p>
            <a:pPr marL="12700" indent="635" algn="l" rtl="0" eaLnBrk="0">
              <a:lnSpc>
                <a:spcPct val="93000"/>
              </a:lnSpc>
              <a:spcBef>
                <a:spcPts val="0"/>
              </a:spcBef>
            </a:pPr>
            <a:r>
              <a:rPr lang="en-US" altLang="zh-CN" sz="1200" dirty="0">
                <a:latin typeface="微软雅黑" panose="020B0503020204020204" charset="-122"/>
                <a:ea typeface="微软雅黑" panose="020B0503020204020204" charset="-122"/>
                <a:cs typeface="微软雅黑" panose="020B0503020204020204" charset="-122"/>
              </a:rPr>
              <a:t>   </a:t>
            </a:r>
            <a:r>
              <a:rPr lang="zh-CN" sz="1200" dirty="0">
                <a:latin typeface="微软雅黑" panose="020B0503020204020204" charset="-122"/>
                <a:ea typeface="微软雅黑" panose="020B0503020204020204" charset="-122"/>
                <a:cs typeface="微软雅黑" panose="020B0503020204020204" charset="-122"/>
              </a:rPr>
              <a:t>传统检索：四步完成段落查找</a:t>
            </a:r>
            <a:r>
              <a:rPr lang="en-US" altLang="zh-CN" sz="1200" dirty="0">
                <a:latin typeface="微软雅黑" panose="020B0503020204020204" charset="-122"/>
                <a:ea typeface="微软雅黑" panose="020B0503020204020204" charset="-122"/>
                <a:cs typeface="微软雅黑" panose="020B0503020204020204" charset="-122"/>
              </a:rPr>
              <a:t>               </a:t>
            </a:r>
            <a:r>
              <a:rPr lang="zh-CN" altLang="en-US" sz="1200" dirty="0">
                <a:latin typeface="微软雅黑" panose="020B0503020204020204" charset="-122"/>
                <a:ea typeface="微软雅黑" panose="020B0503020204020204" charset="-122"/>
                <a:cs typeface="微软雅黑" panose="020B0503020204020204" charset="-122"/>
              </a:rPr>
              <a:t>段落检索：一步锁定原文内容</a:t>
            </a:r>
            <a:endParaRPr lang="zh-CN" altLang="en-US" sz="1200" dirty="0">
              <a:latin typeface="微软雅黑" panose="020B0503020204020204" charset="-122"/>
              <a:ea typeface="微软雅黑" panose="020B0503020204020204" charset="-122"/>
              <a:cs typeface="微软雅黑" panose="020B0503020204020204" charset="-122"/>
            </a:endParaRPr>
          </a:p>
        </p:txBody>
      </p:sp>
      <p:pic>
        <p:nvPicPr>
          <p:cNvPr id="6" name="picture 1038"/>
          <p:cNvPicPr>
            <a:picLocks noChangeAspect="1"/>
          </p:cNvPicPr>
          <p:nvPr/>
        </p:nvPicPr>
        <p:blipFill>
          <a:blip r:embed="rId3"/>
          <a:stretch>
            <a:fillRect/>
          </a:stretch>
        </p:blipFill>
        <p:spPr>
          <a:xfrm>
            <a:off x="6310630" y="1260475"/>
            <a:ext cx="5614670" cy="2935605"/>
          </a:xfrm>
          <a:prstGeom prst="rect">
            <a:avLst/>
          </a:prstGeom>
        </p:spPr>
      </p:pic>
      <p:grpSp>
        <p:nvGrpSpPr>
          <p:cNvPr id="22" name="组合 21"/>
          <p:cNvGrpSpPr/>
          <p:nvPr/>
        </p:nvGrpSpPr>
        <p:grpSpPr>
          <a:xfrm>
            <a:off x="6674571" y="1353235"/>
            <a:ext cx="4774478" cy="2794965"/>
            <a:chOff x="993" y="2073"/>
            <a:chExt cx="7519" cy="4402"/>
          </a:xfrm>
        </p:grpSpPr>
        <p:pic>
          <p:nvPicPr>
            <p:cNvPr id="7" name="picture 1026"/>
            <p:cNvPicPr>
              <a:picLocks noChangeAspect="1"/>
            </p:cNvPicPr>
            <p:nvPr/>
          </p:nvPicPr>
          <p:blipFill>
            <a:blip r:embed="rId5"/>
            <a:stretch>
              <a:fillRect/>
            </a:stretch>
          </p:blipFill>
          <p:spPr>
            <a:xfrm rot="21600000">
              <a:off x="1893" y="4877"/>
              <a:ext cx="5432" cy="1597"/>
            </a:xfrm>
            <a:prstGeom prst="rect">
              <a:avLst/>
            </a:prstGeom>
          </p:spPr>
        </p:pic>
        <p:sp>
          <p:nvSpPr>
            <p:cNvPr id="8" name="textbox 1050"/>
            <p:cNvSpPr/>
            <p:nvPr/>
          </p:nvSpPr>
          <p:spPr>
            <a:xfrm>
              <a:off x="3107" y="2634"/>
              <a:ext cx="2553" cy="2117"/>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979805" algn="l" rtl="0" eaLnBrk="0">
                <a:lnSpc>
                  <a:spcPct val="86000"/>
                </a:lnSpc>
              </a:pPr>
              <a:r>
                <a:rPr sz="900" kern="0" spc="-10" dirty="0">
                  <a:solidFill>
                    <a:srgbClr val="595959">
                      <a:alpha val="100000"/>
                    </a:srgbClr>
                  </a:solidFill>
                  <a:latin typeface="微软雅黑" panose="020B0503020204020204" charset="-122"/>
                  <a:ea typeface="微软雅黑" panose="020B0503020204020204" charset="-122"/>
                  <a:cs typeface="微软雅黑" panose="020B0503020204020204" charset="-122"/>
                </a:rPr>
                <a:t>关键词组</a:t>
              </a:r>
              <a:r>
                <a:rPr sz="900" kern="0" spc="-190" dirty="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900" kern="0" spc="-10" dirty="0">
                  <a:solidFill>
                    <a:srgbClr val="595959">
                      <a:alpha val="100000"/>
                    </a:srgbClr>
                  </a:solidFill>
                  <a:latin typeface="微软雅黑" panose="020B0503020204020204" charset="-122"/>
                  <a:ea typeface="微软雅黑" panose="020B0503020204020204" charset="-122"/>
                  <a:cs typeface="微软雅黑" panose="020B0503020204020204" charset="-122"/>
                </a:rPr>
                <a:t>…</a:t>
              </a:r>
              <a:endParaRPr sz="900" dirty="0">
                <a:latin typeface="微软雅黑" panose="020B0503020204020204" charset="-122"/>
                <a:ea typeface="微软雅黑" panose="020B0503020204020204" charset="-122"/>
                <a:cs typeface="微软雅黑" panose="020B0503020204020204" charset="-122"/>
              </a:endParaRPr>
            </a:p>
            <a:p>
              <a:pPr marL="979805" algn="l" rtl="0" eaLnBrk="0">
                <a:lnSpc>
                  <a:spcPct val="86000"/>
                </a:lnSpc>
                <a:spcBef>
                  <a:spcPts val="785"/>
                </a:spcBef>
              </a:pPr>
              <a:r>
                <a:rPr sz="900" kern="0" spc="-10" dirty="0">
                  <a:solidFill>
                    <a:srgbClr val="595959">
                      <a:alpha val="100000"/>
                    </a:srgbClr>
                  </a:solidFill>
                  <a:latin typeface="微软雅黑" panose="020B0503020204020204" charset="-122"/>
                  <a:ea typeface="微软雅黑" panose="020B0503020204020204" charset="-122"/>
                  <a:cs typeface="微软雅黑" panose="020B0503020204020204" charset="-122"/>
                </a:rPr>
                <a:t>关键词组</a:t>
              </a:r>
              <a:r>
                <a:rPr sz="900" kern="0" spc="-190" dirty="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900" kern="0" spc="-10" dirty="0">
                  <a:solidFill>
                    <a:srgbClr val="595959">
                      <a:alpha val="100000"/>
                    </a:srgbClr>
                  </a:solidFill>
                  <a:latin typeface="微软雅黑" panose="020B0503020204020204" charset="-122"/>
                  <a:ea typeface="微软雅黑" panose="020B0503020204020204" charset="-122"/>
                  <a:cs typeface="微软雅黑" panose="020B0503020204020204" charset="-122"/>
                </a:rPr>
                <a:t>…</a:t>
              </a:r>
              <a:endParaRPr sz="900" dirty="0">
                <a:latin typeface="微软雅黑" panose="020B0503020204020204" charset="-122"/>
                <a:ea typeface="微软雅黑" panose="020B0503020204020204" charset="-122"/>
                <a:cs typeface="微软雅黑" panose="020B0503020204020204" charset="-122"/>
              </a:endParaRPr>
            </a:p>
            <a:p>
              <a:pPr marL="1300480" indent="-320675" algn="l" rtl="0" eaLnBrk="0">
                <a:lnSpc>
                  <a:spcPct val="156000"/>
                </a:lnSpc>
                <a:spcBef>
                  <a:spcPts val="110"/>
                </a:spcBef>
              </a:pPr>
              <a:r>
                <a:rPr sz="900" kern="0" spc="-30" dirty="0">
                  <a:solidFill>
                    <a:srgbClr val="595959">
                      <a:alpha val="100000"/>
                    </a:srgbClr>
                  </a:solidFill>
                  <a:latin typeface="微软雅黑" panose="020B0503020204020204" charset="-122"/>
                  <a:ea typeface="微软雅黑" panose="020B0503020204020204" charset="-122"/>
                  <a:cs typeface="微软雅黑" panose="020B0503020204020204" charset="-122"/>
                </a:rPr>
                <a:t>关键词组</a:t>
              </a:r>
              <a:r>
                <a:rPr sz="900" kern="0" spc="-160" dirty="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900" kern="0" spc="-30" dirty="0">
                  <a:solidFill>
                    <a:srgbClr val="595959">
                      <a:alpha val="100000"/>
                    </a:srgbClr>
                  </a:solidFill>
                  <a:latin typeface="微软雅黑" panose="020B0503020204020204" charset="-122"/>
                  <a:ea typeface="微软雅黑" panose="020B0503020204020204" charset="-122"/>
                  <a:cs typeface="微软雅黑" panose="020B0503020204020204" charset="-122"/>
                </a:rPr>
                <a:t>…</a:t>
              </a:r>
              <a:r>
                <a:rPr sz="900" kern="0" spc="-20" dirty="0">
                  <a:solidFill>
                    <a:srgbClr val="595959">
                      <a:alpha val="100000"/>
                    </a:srgbClr>
                  </a:solidFill>
                  <a:latin typeface="微软雅黑" panose="020B0503020204020204" charset="-122"/>
                  <a:ea typeface="微软雅黑" panose="020B0503020204020204" charset="-122"/>
                  <a:cs typeface="微软雅黑" panose="020B0503020204020204" charset="-122"/>
                </a:rPr>
                <a:t>单句</a:t>
              </a:r>
              <a:endParaRPr sz="900" dirty="0">
                <a:latin typeface="微软雅黑" panose="020B0503020204020204" charset="-122"/>
                <a:ea typeface="微软雅黑" panose="020B0503020204020204" charset="-122"/>
                <a:cs typeface="微软雅黑" panose="020B0503020204020204" charset="-122"/>
              </a:endParaRPr>
            </a:p>
            <a:p>
              <a:pPr marL="1187450" algn="l" rtl="0" eaLnBrk="0">
                <a:lnSpc>
                  <a:spcPct val="87000"/>
                </a:lnSpc>
                <a:spcBef>
                  <a:spcPts val="735"/>
                </a:spcBef>
              </a:pPr>
              <a:r>
                <a:rPr sz="900" kern="0" spc="-20" dirty="0">
                  <a:solidFill>
                    <a:srgbClr val="595959">
                      <a:alpha val="100000"/>
                    </a:srgbClr>
                  </a:solidFill>
                  <a:latin typeface="微软雅黑" panose="020B0503020204020204" charset="-122"/>
                  <a:ea typeface="微软雅黑" panose="020B0503020204020204" charset="-122"/>
                  <a:cs typeface="微软雅黑" panose="020B0503020204020204" charset="-122"/>
                </a:rPr>
                <a:t>长文本</a:t>
              </a:r>
              <a:endParaRPr sz="900" dirty="0">
                <a:latin typeface="微软雅黑" panose="020B0503020204020204" charset="-122"/>
                <a:ea typeface="微软雅黑" panose="020B0503020204020204" charset="-122"/>
                <a:cs typeface="微软雅黑" panose="020B0503020204020204" charset="-122"/>
              </a:endParaRPr>
            </a:p>
            <a:p>
              <a:pPr algn="l" rtl="0" eaLnBrk="0">
                <a:lnSpc>
                  <a:spcPct val="102000"/>
                </a:lnSpc>
              </a:pPr>
              <a:endParaRPr sz="900" dirty="0">
                <a:latin typeface="Arial" panose="020B0604020202020204"/>
                <a:ea typeface="Arial" panose="020B0604020202020204"/>
                <a:cs typeface="Arial" panose="020B0604020202020204"/>
              </a:endParaRPr>
            </a:p>
            <a:p>
              <a:pPr marL="12700" algn="l" rtl="0" eaLnBrk="0">
                <a:lnSpc>
                  <a:spcPct val="88000"/>
                </a:lnSpc>
                <a:spcBef>
                  <a:spcPts val="5"/>
                </a:spcBef>
              </a:pPr>
              <a:r>
                <a:rPr lang="en-US" sz="1400" b="1"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b="1"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对比同主题正文</a:t>
              </a:r>
              <a:endParaRPr sz="1400" dirty="0">
                <a:latin typeface="微软雅黑" panose="020B0503020204020204" charset="-122"/>
                <a:ea typeface="微软雅黑" panose="020B0503020204020204" charset="-122"/>
                <a:cs typeface="微软雅黑" panose="020B0503020204020204" charset="-122"/>
              </a:endParaRPr>
            </a:p>
          </p:txBody>
        </p:sp>
        <p:pic>
          <p:nvPicPr>
            <p:cNvPr id="9" name="picture 1052"/>
            <p:cNvPicPr>
              <a:picLocks noChangeAspect="1"/>
            </p:cNvPicPr>
            <p:nvPr/>
          </p:nvPicPr>
          <p:blipFill>
            <a:blip r:embed="rId6"/>
            <a:stretch>
              <a:fillRect/>
            </a:stretch>
          </p:blipFill>
          <p:spPr>
            <a:xfrm rot="21600000">
              <a:off x="993" y="2488"/>
              <a:ext cx="3089" cy="2264"/>
            </a:xfrm>
            <a:prstGeom prst="rect">
              <a:avLst/>
            </a:prstGeom>
          </p:spPr>
        </p:pic>
        <p:sp>
          <p:nvSpPr>
            <p:cNvPr id="10" name="textbox 1056"/>
            <p:cNvSpPr/>
            <p:nvPr/>
          </p:nvSpPr>
          <p:spPr>
            <a:xfrm>
              <a:off x="1075" y="2073"/>
              <a:ext cx="6591" cy="377"/>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algn="r" rtl="0" eaLnBrk="0">
                <a:lnSpc>
                  <a:spcPts val="1680"/>
                </a:lnSpc>
              </a:pPr>
              <a:r>
                <a:rPr sz="2100" b="1" kern="0" spc="-10" baseline="1000" dirty="0">
                  <a:solidFill>
                    <a:srgbClr val="000000">
                      <a:alpha val="100000"/>
                    </a:srgbClr>
                  </a:solidFill>
                  <a:latin typeface="微软雅黑" panose="020B0503020204020204" charset="-122"/>
                  <a:ea typeface="微软雅黑" panose="020B0503020204020204" charset="-122"/>
                  <a:cs typeface="微软雅黑" panose="020B0503020204020204" charset="-122"/>
                </a:rPr>
                <a:t>语义检索</a:t>
              </a:r>
              <a:r>
                <a:rPr sz="1300" b="1"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800" b="1" kern="0" spc="-10" baseline="12000" dirty="0">
                  <a:solidFill>
                    <a:srgbClr val="000000">
                      <a:alpha val="100000"/>
                    </a:srgbClr>
                  </a:solidFill>
                  <a:latin typeface="微软雅黑" panose="020B0503020204020204" charset="-122"/>
                  <a:ea typeface="微软雅黑" panose="020B0503020204020204" charset="-122"/>
                  <a:cs typeface="微软雅黑" panose="020B0503020204020204" charset="-122"/>
                </a:rPr>
                <a:t>提升检索准确率（P@10）</a:t>
              </a:r>
              <a:endParaRPr sz="1800" baseline="12000" dirty="0">
                <a:latin typeface="微软雅黑" panose="020B0503020204020204" charset="-122"/>
                <a:ea typeface="微软雅黑" panose="020B0503020204020204" charset="-122"/>
                <a:cs typeface="微软雅黑" panose="020B0503020204020204" charset="-122"/>
              </a:endParaRPr>
            </a:p>
          </p:txBody>
        </p:sp>
        <p:pic>
          <p:nvPicPr>
            <p:cNvPr id="11" name="picture 1058"/>
            <p:cNvPicPr>
              <a:picLocks noChangeAspect="1"/>
            </p:cNvPicPr>
            <p:nvPr/>
          </p:nvPicPr>
          <p:blipFill>
            <a:blip r:embed="rId7"/>
            <a:stretch>
              <a:fillRect/>
            </a:stretch>
          </p:blipFill>
          <p:spPr>
            <a:xfrm rot="21600000">
              <a:off x="5631" y="2634"/>
              <a:ext cx="1407" cy="1520"/>
            </a:xfrm>
            <a:prstGeom prst="rect">
              <a:avLst/>
            </a:prstGeom>
          </p:spPr>
        </p:pic>
        <p:sp>
          <p:nvSpPr>
            <p:cNvPr id="12" name="textbox 1062"/>
            <p:cNvSpPr/>
            <p:nvPr/>
          </p:nvSpPr>
          <p:spPr>
            <a:xfrm>
              <a:off x="6619" y="2528"/>
              <a:ext cx="1314" cy="1683"/>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algn="r" rtl="0" eaLnBrk="0">
                <a:lnSpc>
                  <a:spcPts val="1550"/>
                </a:lnSpc>
              </a:pPr>
              <a:r>
                <a:rPr sz="1500" kern="0" spc="0" baseline="-13000" dirty="0">
                  <a:solidFill>
                    <a:srgbClr val="404040">
                      <a:alpha val="100000"/>
                    </a:srgbClr>
                  </a:solidFill>
                  <a:latin typeface="Arial" panose="020B0604020202020204"/>
                  <a:ea typeface="Arial" panose="020B0604020202020204"/>
                  <a:cs typeface="Arial" panose="020B0604020202020204"/>
                </a:rPr>
                <a:t>77</a:t>
              </a:r>
              <a:r>
                <a:rPr sz="900" kern="0" spc="60" dirty="0">
                  <a:solidFill>
                    <a:srgbClr val="404040">
                      <a:alpha val="100000"/>
                    </a:srgbClr>
                  </a:solidFill>
                  <a:latin typeface="Arial" panose="020B0604020202020204"/>
                  <a:ea typeface="Arial" panose="020B0604020202020204"/>
                  <a:cs typeface="Arial" panose="020B0604020202020204"/>
                </a:rPr>
                <a:t>   </a:t>
              </a:r>
              <a:r>
                <a:rPr sz="1500" kern="0" spc="0" baseline="28000" dirty="0">
                  <a:solidFill>
                    <a:srgbClr val="404040">
                      <a:alpha val="100000"/>
                    </a:srgbClr>
                  </a:solidFill>
                  <a:latin typeface="Arial" panose="020B0604020202020204"/>
                  <a:ea typeface="Arial" panose="020B0604020202020204"/>
                  <a:cs typeface="Arial" panose="020B0604020202020204"/>
                </a:rPr>
                <a:t>9%</a:t>
              </a:r>
              <a:endParaRPr sz="1500" baseline="28000" dirty="0">
                <a:latin typeface="Arial" panose="020B0604020202020204"/>
                <a:ea typeface="Arial" panose="020B0604020202020204"/>
                <a:cs typeface="Arial" panose="020B0604020202020204"/>
              </a:endParaRPr>
            </a:p>
            <a:p>
              <a:pPr marL="46990" algn="l" rtl="0" eaLnBrk="0">
                <a:lnSpc>
                  <a:spcPts val="1715"/>
                </a:lnSpc>
                <a:spcBef>
                  <a:spcPts val="300"/>
                </a:spcBef>
              </a:pPr>
              <a:r>
                <a:rPr sz="1500" kern="0" spc="0" baseline="-9000" dirty="0">
                  <a:solidFill>
                    <a:srgbClr val="404040">
                      <a:alpha val="100000"/>
                    </a:srgbClr>
                  </a:solidFill>
                  <a:latin typeface="Arial" panose="020B0604020202020204"/>
                  <a:ea typeface="Arial" panose="020B0604020202020204"/>
                  <a:cs typeface="Arial" panose="020B0604020202020204"/>
                </a:rPr>
                <a:t>67</a:t>
              </a:r>
              <a:r>
                <a:rPr sz="900" kern="0" spc="70" dirty="0">
                  <a:solidFill>
                    <a:srgbClr val="404040">
                      <a:alpha val="100000"/>
                    </a:srgbClr>
                  </a:solidFill>
                  <a:latin typeface="Arial" panose="020B0604020202020204"/>
                  <a:ea typeface="Arial" panose="020B0604020202020204"/>
                  <a:cs typeface="Arial" panose="020B0604020202020204"/>
                </a:rPr>
                <a:t>   </a:t>
              </a:r>
              <a:r>
                <a:rPr sz="1500" kern="0" spc="0" baseline="32000" dirty="0">
                  <a:solidFill>
                    <a:srgbClr val="404040">
                      <a:alpha val="100000"/>
                    </a:srgbClr>
                  </a:solidFill>
                  <a:latin typeface="Arial" panose="020B0604020202020204"/>
                  <a:ea typeface="Arial" panose="020B0604020202020204"/>
                  <a:cs typeface="Arial" panose="020B0604020202020204"/>
                </a:rPr>
                <a:t>9%</a:t>
              </a:r>
              <a:endParaRPr sz="1500" baseline="32000" dirty="0">
                <a:latin typeface="Arial" panose="020B0604020202020204"/>
                <a:ea typeface="Arial" panose="020B0604020202020204"/>
                <a:cs typeface="Arial" panose="020B0604020202020204"/>
              </a:endParaRPr>
            </a:p>
            <a:p>
              <a:pPr marL="12700" algn="l" rtl="0" eaLnBrk="0">
                <a:lnSpc>
                  <a:spcPts val="1715"/>
                </a:lnSpc>
              </a:pPr>
              <a:r>
                <a:rPr sz="1400" kern="0" spc="-20" baseline="-8000" dirty="0">
                  <a:solidFill>
                    <a:srgbClr val="404040">
                      <a:alpha val="100000"/>
                    </a:srgbClr>
                  </a:solidFill>
                  <a:latin typeface="Arial" panose="020B0604020202020204"/>
                  <a:ea typeface="Arial" panose="020B0604020202020204"/>
                  <a:cs typeface="Arial" panose="020B0604020202020204"/>
                </a:rPr>
                <a:t>63</a:t>
              </a:r>
              <a:r>
                <a:rPr sz="800" kern="0" spc="-20" dirty="0">
                  <a:solidFill>
                    <a:srgbClr val="404040">
                      <a:alpha val="100000"/>
                    </a:srgbClr>
                  </a:solidFill>
                  <a:latin typeface="Arial" panose="020B0604020202020204"/>
                  <a:ea typeface="Arial" panose="020B0604020202020204"/>
                  <a:cs typeface="Arial" panose="020B0604020202020204"/>
                </a:rPr>
                <a:t>    </a:t>
              </a:r>
              <a:r>
                <a:rPr sz="1400" kern="0" spc="-20" baseline="36000" dirty="0">
                  <a:solidFill>
                    <a:srgbClr val="404040">
                      <a:alpha val="100000"/>
                    </a:srgbClr>
                  </a:solidFill>
                  <a:latin typeface="Arial" panose="020B0604020202020204"/>
                  <a:ea typeface="Arial" panose="020B0604020202020204"/>
                  <a:cs typeface="Arial" panose="020B0604020202020204"/>
                </a:rPr>
                <a:t>0%</a:t>
              </a:r>
              <a:endParaRPr sz="1400" baseline="36000" dirty="0">
                <a:latin typeface="Arial" panose="020B0604020202020204"/>
                <a:ea typeface="Arial" panose="020B0604020202020204"/>
                <a:cs typeface="Arial" panose="020B0604020202020204"/>
              </a:endParaRPr>
            </a:p>
            <a:p>
              <a:pPr marL="143510" algn="l" rtl="0" eaLnBrk="0">
                <a:lnSpc>
                  <a:spcPts val="1220"/>
                </a:lnSpc>
              </a:pPr>
              <a:r>
                <a:rPr sz="900" kern="0" spc="40" dirty="0">
                  <a:solidFill>
                    <a:srgbClr val="404040">
                      <a:alpha val="100000"/>
                    </a:srgbClr>
                  </a:solidFill>
                  <a:latin typeface="Arial" panose="020B0604020202020204"/>
                  <a:ea typeface="Arial" panose="020B0604020202020204"/>
                  <a:cs typeface="Arial" panose="020B0604020202020204"/>
                </a:rPr>
                <a:t>78%</a:t>
              </a:r>
              <a:endParaRPr sz="900" dirty="0">
                <a:latin typeface="Arial" panose="020B0604020202020204"/>
                <a:ea typeface="Arial" panose="020B0604020202020204"/>
                <a:cs typeface="Arial" panose="020B0604020202020204"/>
              </a:endParaRPr>
            </a:p>
            <a:p>
              <a:pPr algn="l" rtl="0" eaLnBrk="0">
                <a:lnSpc>
                  <a:spcPct val="149000"/>
                </a:lnSpc>
              </a:pPr>
              <a:endParaRPr sz="200" dirty="0">
                <a:latin typeface="Arial" panose="020B0604020202020204"/>
                <a:ea typeface="Arial" panose="020B0604020202020204"/>
                <a:cs typeface="Arial" panose="020B0604020202020204"/>
              </a:endParaRPr>
            </a:p>
            <a:p>
              <a:pPr marL="273050" algn="l" rtl="0" eaLnBrk="0">
                <a:lnSpc>
                  <a:spcPts val="1355"/>
                </a:lnSpc>
                <a:spcBef>
                  <a:spcPts val="0"/>
                </a:spcBef>
              </a:pPr>
              <a:r>
                <a:rPr sz="900" kern="0" spc="40" dirty="0">
                  <a:solidFill>
                    <a:srgbClr val="404040">
                      <a:alpha val="100000"/>
                    </a:srgbClr>
                  </a:solidFill>
                  <a:latin typeface="Arial" panose="020B0604020202020204"/>
                  <a:ea typeface="Arial" panose="020B0604020202020204"/>
                  <a:cs typeface="Arial" panose="020B0604020202020204"/>
                </a:rPr>
                <a:t>93%</a:t>
              </a:r>
              <a:endParaRPr sz="900" dirty="0">
                <a:latin typeface="Arial" panose="020B0604020202020204"/>
                <a:ea typeface="Arial" panose="020B0604020202020204"/>
                <a:cs typeface="Arial" panose="020B0604020202020204"/>
              </a:endParaRPr>
            </a:p>
          </p:txBody>
        </p:sp>
        <p:pic>
          <p:nvPicPr>
            <p:cNvPr id="13" name="picture 1064"/>
            <p:cNvPicPr>
              <a:picLocks noChangeAspect="1"/>
            </p:cNvPicPr>
            <p:nvPr/>
          </p:nvPicPr>
          <p:blipFill>
            <a:blip r:embed="rId8"/>
            <a:stretch>
              <a:fillRect/>
            </a:stretch>
          </p:blipFill>
          <p:spPr>
            <a:xfrm rot="21600000">
              <a:off x="6845" y="3261"/>
              <a:ext cx="165" cy="343"/>
            </a:xfrm>
            <a:prstGeom prst="rect">
              <a:avLst/>
            </a:prstGeom>
          </p:spPr>
        </p:pic>
        <p:pic>
          <p:nvPicPr>
            <p:cNvPr id="14" name="picture 1066"/>
            <p:cNvPicPr>
              <a:picLocks noChangeAspect="1"/>
            </p:cNvPicPr>
            <p:nvPr/>
          </p:nvPicPr>
          <p:blipFill>
            <a:blip r:embed="rId9"/>
            <a:stretch>
              <a:fillRect/>
            </a:stretch>
          </p:blipFill>
          <p:spPr>
            <a:xfrm rot="21600000">
              <a:off x="6922" y="2918"/>
              <a:ext cx="178" cy="343"/>
            </a:xfrm>
            <a:prstGeom prst="rect">
              <a:avLst/>
            </a:prstGeom>
          </p:spPr>
        </p:pic>
        <p:pic>
          <p:nvPicPr>
            <p:cNvPr id="15" name="picture 1068"/>
            <p:cNvPicPr>
              <a:picLocks noChangeAspect="1"/>
            </p:cNvPicPr>
            <p:nvPr/>
          </p:nvPicPr>
          <p:blipFill>
            <a:blip r:embed="rId10"/>
            <a:stretch>
              <a:fillRect/>
            </a:stretch>
          </p:blipFill>
          <p:spPr>
            <a:xfrm rot="21600000">
              <a:off x="7060" y="2548"/>
              <a:ext cx="178" cy="370"/>
            </a:xfrm>
            <a:prstGeom prst="rect">
              <a:avLst/>
            </a:prstGeom>
          </p:spPr>
        </p:pic>
        <p:sp>
          <p:nvSpPr>
            <p:cNvPr id="16" name="textbox 1070"/>
            <p:cNvSpPr/>
            <p:nvPr/>
          </p:nvSpPr>
          <p:spPr>
            <a:xfrm>
              <a:off x="1468" y="3122"/>
              <a:ext cx="878" cy="669"/>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87000"/>
                </a:lnSpc>
              </a:pP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传统检</a:t>
              </a:r>
              <a:endParaRPr sz="1400" dirty="0">
                <a:latin typeface="微软雅黑" panose="020B0503020204020204" charset="-122"/>
                <a:ea typeface="微软雅黑" panose="020B0503020204020204" charset="-122"/>
                <a:cs typeface="微软雅黑" panose="020B0503020204020204" charset="-122"/>
              </a:endParaRPr>
            </a:p>
            <a:p>
              <a:pPr marL="12700" algn="l" rtl="0" eaLnBrk="0">
                <a:lnSpc>
                  <a:spcPct val="87000"/>
                </a:lnSpc>
                <a:spcBef>
                  <a:spcPts val="220"/>
                </a:spcBef>
              </a:pP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索能力</a:t>
              </a:r>
              <a:endParaRPr sz="1400" dirty="0">
                <a:latin typeface="微软雅黑" panose="020B0503020204020204" charset="-122"/>
                <a:ea typeface="微软雅黑" panose="020B0503020204020204" charset="-122"/>
                <a:cs typeface="微软雅黑" panose="020B0503020204020204" charset="-122"/>
              </a:endParaRPr>
            </a:p>
          </p:txBody>
        </p:sp>
        <p:sp>
          <p:nvSpPr>
            <p:cNvPr id="17" name="textbox 1072"/>
            <p:cNvSpPr/>
            <p:nvPr/>
          </p:nvSpPr>
          <p:spPr>
            <a:xfrm>
              <a:off x="7753" y="3110"/>
              <a:ext cx="759" cy="72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14300" algn="l" rtl="0" eaLnBrk="0">
                <a:lnSpc>
                  <a:spcPts val="1310"/>
                </a:lnSpc>
                <a:tabLst>
                  <a:tab pos="194945" algn="l"/>
                </a:tabLst>
              </a:pPr>
              <a:r>
                <a:rPr sz="900" b="1" kern="0" spc="0" dirty="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900" b="1" kern="0" spc="40" dirty="0">
                  <a:solidFill>
                    <a:srgbClr val="595959">
                      <a:alpha val="100000"/>
                    </a:srgbClr>
                  </a:solidFill>
                  <a:latin typeface="微软雅黑" panose="020B0503020204020204" charset="-122"/>
                  <a:ea typeface="微软雅黑" panose="020B0503020204020204" charset="-122"/>
                  <a:cs typeface="微软雅黑" panose="020B0503020204020204" charset="-122"/>
                </a:rPr>
                <a:t>AI</a:t>
              </a:r>
              <a:endParaRPr sz="900" dirty="0">
                <a:latin typeface="微软雅黑" panose="020B0503020204020204" charset="-122"/>
                <a:ea typeface="微软雅黑" panose="020B0503020204020204" charset="-122"/>
                <a:cs typeface="微软雅黑" panose="020B0503020204020204" charset="-122"/>
              </a:endParaRPr>
            </a:p>
            <a:p>
              <a:pPr marL="117475" algn="l" rtl="0" eaLnBrk="0">
                <a:lnSpc>
                  <a:spcPts val="2110"/>
                </a:lnSpc>
                <a:tabLst>
                  <a:tab pos="215900" algn="l"/>
                </a:tabLst>
              </a:pPr>
              <a:r>
                <a:rPr sz="900" b="1" kern="0" spc="0" dirty="0">
                  <a:solidFill>
                    <a:srgbClr val="595959">
                      <a:alpha val="100000"/>
                    </a:srgbClr>
                  </a:solidFill>
                  <a:latin typeface="微软雅黑" panose="020B0503020204020204" charset="-122"/>
                  <a:ea typeface="微软雅黑" panose="020B0503020204020204" charset="-122"/>
                  <a:cs typeface="微软雅黑" panose="020B0503020204020204" charset="-122"/>
                </a:rPr>
                <a:t>	</a:t>
              </a:r>
              <a:r>
                <a:rPr sz="900" b="1" kern="0" spc="80" dirty="0">
                  <a:solidFill>
                    <a:srgbClr val="595959">
                      <a:alpha val="100000"/>
                    </a:srgbClr>
                  </a:solidFill>
                  <a:latin typeface="微软雅黑" panose="020B0503020204020204" charset="-122"/>
                  <a:ea typeface="微软雅黑" panose="020B0503020204020204" charset="-122"/>
                  <a:cs typeface="微软雅黑" panose="020B0503020204020204" charset="-122"/>
                </a:rPr>
                <a:t>传统</a:t>
              </a:r>
              <a:endParaRPr sz="900" dirty="0">
                <a:latin typeface="微软雅黑" panose="020B0503020204020204" charset="-122"/>
                <a:ea typeface="微软雅黑" panose="020B0503020204020204" charset="-122"/>
                <a:cs typeface="微软雅黑" panose="020B0503020204020204" charset="-122"/>
              </a:endParaRPr>
            </a:p>
          </p:txBody>
        </p:sp>
        <p:pic>
          <p:nvPicPr>
            <p:cNvPr id="18" name="picture 1074"/>
            <p:cNvPicPr>
              <a:picLocks noChangeAspect="1"/>
            </p:cNvPicPr>
            <p:nvPr/>
          </p:nvPicPr>
          <p:blipFill>
            <a:blip r:embed="rId11"/>
            <a:stretch>
              <a:fillRect/>
            </a:stretch>
          </p:blipFill>
          <p:spPr>
            <a:xfrm rot="21600000">
              <a:off x="7778" y="3631"/>
              <a:ext cx="160" cy="144"/>
            </a:xfrm>
            <a:prstGeom prst="rect">
              <a:avLst/>
            </a:prstGeom>
          </p:spPr>
        </p:pic>
        <p:pic>
          <p:nvPicPr>
            <p:cNvPr id="19" name="picture 1076"/>
            <p:cNvPicPr>
              <a:picLocks noChangeAspect="1"/>
            </p:cNvPicPr>
            <p:nvPr/>
          </p:nvPicPr>
          <p:blipFill>
            <a:blip r:embed="rId12"/>
            <a:stretch>
              <a:fillRect/>
            </a:stretch>
          </p:blipFill>
          <p:spPr>
            <a:xfrm rot="21600000">
              <a:off x="7773" y="3199"/>
              <a:ext cx="160" cy="144"/>
            </a:xfrm>
            <a:prstGeom prst="rect">
              <a:avLst/>
            </a:prstGeom>
          </p:spPr>
        </p:pic>
        <p:sp>
          <p:nvSpPr>
            <p:cNvPr id="20" name="textbox 1078"/>
            <p:cNvSpPr/>
            <p:nvPr/>
          </p:nvSpPr>
          <p:spPr>
            <a:xfrm>
              <a:off x="5840" y="3682"/>
              <a:ext cx="321" cy="312"/>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355"/>
                </a:lnSpc>
              </a:pPr>
              <a:r>
                <a:rPr sz="900" kern="0" spc="40" dirty="0">
                  <a:solidFill>
                    <a:srgbClr val="404040">
                      <a:alpha val="100000"/>
                    </a:srgbClr>
                  </a:solidFill>
                  <a:latin typeface="Arial" panose="020B0604020202020204"/>
                  <a:ea typeface="Arial" panose="020B0604020202020204"/>
                  <a:cs typeface="Arial" panose="020B0604020202020204"/>
                </a:rPr>
                <a:t>6%</a:t>
              </a:r>
              <a:endParaRPr sz="900" dirty="0">
                <a:latin typeface="Arial" panose="020B0604020202020204"/>
                <a:ea typeface="Arial" panose="020B0604020202020204"/>
                <a:cs typeface="Arial" panose="020B0604020202020204"/>
              </a:endParaRPr>
            </a:p>
          </p:txBody>
        </p:sp>
        <p:pic>
          <p:nvPicPr>
            <p:cNvPr id="21" name="picture 1080"/>
            <p:cNvPicPr>
              <a:picLocks noChangeAspect="1"/>
            </p:cNvPicPr>
            <p:nvPr/>
          </p:nvPicPr>
          <p:blipFill>
            <a:blip r:embed="rId13"/>
            <a:stretch>
              <a:fillRect/>
            </a:stretch>
          </p:blipFill>
          <p:spPr>
            <a:xfrm rot="21600000">
              <a:off x="5623" y="2575"/>
              <a:ext cx="15" cy="1714"/>
            </a:xfrm>
            <a:prstGeom prst="rect">
              <a:avLst/>
            </a:prstGeom>
          </p:spPr>
        </p:pic>
      </p:grpSp>
      <p:pic>
        <p:nvPicPr>
          <p:cNvPr id="38" name="picture 1038"/>
          <p:cNvPicPr>
            <a:picLocks noChangeAspect="1"/>
          </p:cNvPicPr>
          <p:nvPr/>
        </p:nvPicPr>
        <p:blipFill>
          <a:blip r:embed="rId3"/>
          <a:stretch>
            <a:fillRect/>
          </a:stretch>
        </p:blipFill>
        <p:spPr>
          <a:xfrm>
            <a:off x="326390" y="1233170"/>
            <a:ext cx="5614670" cy="2935605"/>
          </a:xfrm>
          <a:prstGeom prst="rect">
            <a:avLst/>
          </a:prstGeom>
        </p:spPr>
      </p:pic>
      <p:sp>
        <p:nvSpPr>
          <p:cNvPr id="39" name="文本框 38"/>
          <p:cNvSpPr txBox="1"/>
          <p:nvPr/>
        </p:nvSpPr>
        <p:spPr>
          <a:xfrm>
            <a:off x="641350" y="1536065"/>
            <a:ext cx="5030470" cy="922020"/>
          </a:xfrm>
          <a:prstGeom prst="rect">
            <a:avLst/>
          </a:prstGeom>
          <a:noFill/>
        </p:spPr>
        <p:txBody>
          <a:bodyPr wrap="square" rtlCol="0">
            <a:spAutoFit/>
          </a:bodyPr>
          <a:p>
            <a:pPr algn="ctr"/>
            <a:r>
              <a:rPr lang="zh-CN" altLang="en-US" b="1"/>
              <a:t>增强检索</a:t>
            </a:r>
            <a:endParaRPr lang="zh-CN" altLang="en-US" b="1"/>
          </a:p>
          <a:p>
            <a:pPr algn="just"/>
            <a:r>
              <a:rPr lang="zh-CN" altLang="en-US" sz="1200"/>
              <a:t>将大模型的自然语言处理和语义理解能力融合于信息检索中，支持以自然语言方式检索文献和文献原文段落，实现从</a:t>
            </a:r>
            <a:r>
              <a:rPr lang="zh-CN" altLang="en-US" sz="1200" b="1">
                <a:solidFill>
                  <a:srgbClr val="FF0000"/>
                </a:solidFill>
              </a:rPr>
              <a:t>传统基于关键词的检索到基于语义向量的检索范式革新。</a:t>
            </a:r>
            <a:endParaRPr lang="zh-CN" altLang="en-US" sz="1200" b="1">
              <a:solidFill>
                <a:srgbClr val="FF0000"/>
              </a:solidFill>
            </a:endParaRPr>
          </a:p>
        </p:txBody>
      </p:sp>
      <p:pic>
        <p:nvPicPr>
          <p:cNvPr id="40" name="图片 39"/>
          <p:cNvPicPr>
            <a:picLocks noChangeAspect="1"/>
          </p:cNvPicPr>
          <p:nvPr/>
        </p:nvPicPr>
        <p:blipFill>
          <a:blip r:embed="rId14"/>
          <a:stretch>
            <a:fillRect/>
          </a:stretch>
        </p:blipFill>
        <p:spPr>
          <a:xfrm>
            <a:off x="1255395" y="2550795"/>
            <a:ext cx="3927475" cy="151828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 name="图片 11"/>
          <p:cNvPicPr>
            <a:picLocks noChangeAspect="1"/>
          </p:cNvPicPr>
          <p:nvPr/>
        </p:nvPicPr>
        <p:blipFill>
          <a:blip r:embed="rId1"/>
          <a:stretch>
            <a:fillRect/>
          </a:stretch>
        </p:blipFill>
        <p:spPr>
          <a:xfrm>
            <a:off x="2882900" y="1190625"/>
            <a:ext cx="6610350" cy="4476750"/>
          </a:xfrm>
          <a:prstGeom prst="rect">
            <a:avLst/>
          </a:prstGeom>
          <a:ln>
            <a:solidFill>
              <a:schemeClr val="accent1"/>
            </a:solidFill>
            <a:prstDash val="sysDash"/>
          </a:ln>
        </p:spPr>
      </p:pic>
      <p:pic>
        <p:nvPicPr>
          <p:cNvPr id="13" name="图片 12"/>
          <p:cNvPicPr>
            <a:picLocks noChangeAspect="1"/>
          </p:cNvPicPr>
          <p:nvPr/>
        </p:nvPicPr>
        <p:blipFill>
          <a:blip r:embed="rId2"/>
          <a:stretch>
            <a:fillRect/>
          </a:stretch>
        </p:blipFill>
        <p:spPr>
          <a:xfrm>
            <a:off x="814705" y="1190625"/>
            <a:ext cx="10064750" cy="5200650"/>
          </a:xfrm>
          <a:prstGeom prst="rect">
            <a:avLst/>
          </a:prstGeom>
          <a:ln>
            <a:solidFill>
              <a:schemeClr val="accent1"/>
            </a:solidFill>
            <a:prstDash val="sysDash"/>
          </a:ln>
        </p:spPr>
      </p:pic>
      <p:sp>
        <p:nvSpPr>
          <p:cNvPr id="1054" name="textbox 1054"/>
          <p:cNvSpPr/>
          <p:nvPr/>
        </p:nvSpPr>
        <p:spPr>
          <a:xfrm>
            <a:off x="471170" y="708660"/>
            <a:ext cx="6680200" cy="42799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3165"/>
              </a:lnSpc>
            </a:pPr>
            <a:r>
              <a:rPr lang="en-US" sz="2300" b="1" kern="0" spc="0" dirty="0">
                <a:solidFill>
                  <a:srgbClr val="004EA1">
                    <a:alpha val="100000"/>
                  </a:srgbClr>
                </a:solidFill>
                <a:latin typeface="微软雅黑" panose="020B0503020204020204" charset="-122"/>
                <a:ea typeface="微软雅黑" panose="020B0503020204020204" charset="-122"/>
                <a:cs typeface="微软雅黑" panose="020B0503020204020204" charset="-122"/>
              </a:rPr>
              <a:t>2.1</a:t>
            </a:r>
            <a:r>
              <a:rPr sz="2300" b="1" kern="0" spc="60" dirty="0">
                <a:solidFill>
                  <a:srgbClr val="004EA1">
                    <a:alpha val="100000"/>
                  </a:srgbClr>
                </a:solidFill>
                <a:latin typeface="微软雅黑" panose="020B0503020204020204" charset="-122"/>
                <a:ea typeface="微软雅黑" panose="020B0503020204020204" charset="-122"/>
                <a:cs typeface="微软雅黑" panose="020B0503020204020204" charset="-122"/>
              </a:rPr>
              <a:t>增强检索</a:t>
            </a:r>
            <a:r>
              <a:rPr lang="zh-CN" sz="2300" b="1" kern="0" spc="60" dirty="0">
                <a:solidFill>
                  <a:srgbClr val="004EA1">
                    <a:alpha val="100000"/>
                  </a:srgbClr>
                </a:solidFill>
                <a:latin typeface="微软雅黑" panose="020B0503020204020204" charset="-122"/>
                <a:ea typeface="微软雅黑" panose="020B0503020204020204" charset="-122"/>
                <a:cs typeface="微软雅黑" panose="020B0503020204020204" charset="-122"/>
              </a:rPr>
              <a:t>：找文献、找概念、找政策</a:t>
            </a:r>
            <a:endParaRPr lang="zh-CN" sz="2300" b="1" kern="0" spc="60" dirty="0">
              <a:solidFill>
                <a:srgbClr val="004EA1">
                  <a:alpha val="100000"/>
                </a:srgbClr>
              </a:solidFill>
              <a:latin typeface="微软雅黑" panose="020B0503020204020204" charset="-122"/>
              <a:ea typeface="微软雅黑" panose="020B0503020204020204" charset="-122"/>
              <a:cs typeface="微软雅黑" panose="020B0503020204020204"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54" name="textbox 1054"/>
          <p:cNvSpPr/>
          <p:nvPr/>
        </p:nvSpPr>
        <p:spPr>
          <a:xfrm>
            <a:off x="471170" y="708660"/>
            <a:ext cx="6680200" cy="42799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3165"/>
              </a:lnSpc>
            </a:pPr>
            <a:r>
              <a:rPr lang="en-US" sz="2300" b="1" kern="0" spc="0" dirty="0">
                <a:solidFill>
                  <a:srgbClr val="004EA1">
                    <a:alpha val="100000"/>
                  </a:srgbClr>
                </a:solidFill>
                <a:latin typeface="微软雅黑" panose="020B0503020204020204" charset="-122"/>
                <a:ea typeface="微软雅黑" panose="020B0503020204020204" charset="-122"/>
                <a:cs typeface="微软雅黑" panose="020B0503020204020204" charset="-122"/>
              </a:rPr>
              <a:t>2.2</a:t>
            </a:r>
            <a:r>
              <a:rPr sz="2300" b="1" kern="0" spc="60" dirty="0">
                <a:solidFill>
                  <a:srgbClr val="004EA1">
                    <a:alpha val="100000"/>
                  </a:srgbClr>
                </a:solidFill>
                <a:latin typeface="微软雅黑" panose="020B0503020204020204" charset="-122"/>
                <a:ea typeface="微软雅黑" panose="020B0503020204020204" charset="-122"/>
                <a:cs typeface="微软雅黑" panose="020B0503020204020204" charset="-122"/>
              </a:rPr>
              <a:t>增强检索</a:t>
            </a:r>
            <a:r>
              <a:rPr lang="zh-CN" sz="2300" b="1" kern="0" spc="60" dirty="0">
                <a:solidFill>
                  <a:srgbClr val="004EA1">
                    <a:alpha val="100000"/>
                  </a:srgbClr>
                </a:solidFill>
                <a:latin typeface="微软雅黑" panose="020B0503020204020204" charset="-122"/>
                <a:ea typeface="微软雅黑" panose="020B0503020204020204" charset="-122"/>
                <a:cs typeface="微软雅黑" panose="020B0503020204020204" charset="-122"/>
              </a:rPr>
              <a:t>：找文献、找概念、找政策</a:t>
            </a:r>
            <a:endParaRPr lang="zh-CN" sz="2300" b="1" kern="0" spc="60" dirty="0">
              <a:solidFill>
                <a:srgbClr val="004EA1">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3" name="图片 2"/>
          <p:cNvPicPr>
            <a:picLocks noChangeAspect="1"/>
          </p:cNvPicPr>
          <p:nvPr/>
        </p:nvPicPr>
        <p:blipFill>
          <a:blip r:embed="rId1"/>
          <a:stretch>
            <a:fillRect/>
          </a:stretch>
        </p:blipFill>
        <p:spPr>
          <a:xfrm>
            <a:off x="471170" y="1438275"/>
            <a:ext cx="11252200" cy="4749800"/>
          </a:xfrm>
          <a:prstGeom prst="rect">
            <a:avLst/>
          </a:prstGeom>
          <a:ln>
            <a:solidFill>
              <a:schemeClr val="accent1"/>
            </a:solidFill>
            <a:prstDash val="sysDash"/>
          </a:ln>
        </p:spPr>
      </p:pic>
      <p:pic>
        <p:nvPicPr>
          <p:cNvPr id="4" name="图片 3"/>
          <p:cNvPicPr>
            <a:picLocks noChangeAspect="1"/>
          </p:cNvPicPr>
          <p:nvPr/>
        </p:nvPicPr>
        <p:blipFill>
          <a:blip r:embed="rId2"/>
          <a:stretch>
            <a:fillRect/>
          </a:stretch>
        </p:blipFill>
        <p:spPr>
          <a:xfrm>
            <a:off x="1597025" y="1438275"/>
            <a:ext cx="8730615" cy="4750435"/>
          </a:xfrm>
          <a:prstGeom prst="rect">
            <a:avLst/>
          </a:prstGeom>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90" name="textbox 1090"/>
          <p:cNvSpPr/>
          <p:nvPr/>
        </p:nvSpPr>
        <p:spPr>
          <a:xfrm>
            <a:off x="762000" y="1488566"/>
            <a:ext cx="10668000" cy="497205"/>
          </a:xfrm>
          <a:prstGeom prst="rect">
            <a:avLst/>
          </a:prstGeom>
          <a:solidFill>
            <a:srgbClr val="DAE3F5">
              <a:alpha val="100000"/>
            </a:srgbClr>
          </a:solidFill>
          <a:ln w="0" cap="flat">
            <a:noFill/>
            <a:prstDash val="solid"/>
            <a:miter lim="0"/>
          </a:ln>
        </p:spPr>
        <p:txBody>
          <a:bodyPr vert="horz" wrap="square" lIns="0" tIns="0" rIns="0" bIns="0"/>
          <a:lstStyle/>
          <a:p>
            <a:pPr algn="l" rtl="0" eaLnBrk="0">
              <a:lnSpc>
                <a:spcPct val="104000"/>
              </a:lnSpc>
            </a:pPr>
            <a:endParaRPr sz="900" dirty="0">
              <a:latin typeface="Arial" panose="020B0604020202020204"/>
              <a:ea typeface="Arial" panose="020B0604020202020204"/>
              <a:cs typeface="Arial" panose="020B0604020202020204"/>
            </a:endParaRPr>
          </a:p>
          <a:p>
            <a:pPr marL="76200" algn="l" rtl="0" eaLnBrk="0">
              <a:lnSpc>
                <a:spcPct val="88000"/>
              </a:lnSpc>
              <a:spcBef>
                <a:spcPts val="5"/>
              </a:spcBef>
              <a:tabLst>
                <a:tab pos="250190"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以</a:t>
            </a:r>
            <a:r>
              <a:rPr lang="zh-CN" sz="1500" b="1"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研究者</a:t>
            </a:r>
            <a:r>
              <a:rPr sz="1500" b="1"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自选资料为中心</a:t>
            </a:r>
            <a:r>
              <a:rPr sz="1500" b="1" kern="0" spc="-2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b="1" kern="0" spc="-3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通过</a:t>
            </a:r>
            <a:r>
              <a:rPr sz="1500" b="1" kern="0" spc="-3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“快速阅读→深入研读→个性化阅读</a:t>
            </a:r>
            <a:r>
              <a:rPr sz="1500" b="1" kern="0" spc="-3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”路径</a:t>
            </a:r>
            <a:r>
              <a:rPr sz="1500" b="1" kern="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b="1" kern="0" spc="-3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有效解决知</a:t>
            </a:r>
            <a:r>
              <a:rPr sz="1500" b="1"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识碎片化分散化等痛点。</a:t>
            </a:r>
            <a:endParaRPr sz="1500" dirty="0">
              <a:latin typeface="微软雅黑" panose="020B0503020204020204" charset="-122"/>
              <a:ea typeface="微软雅黑" panose="020B0503020204020204" charset="-122"/>
              <a:cs typeface="微软雅黑" panose="020B0503020204020204" charset="-122"/>
            </a:endParaRPr>
          </a:p>
        </p:txBody>
      </p:sp>
      <p:sp>
        <p:nvSpPr>
          <p:cNvPr id="1092" name="path 1092"/>
          <p:cNvSpPr/>
          <p:nvPr/>
        </p:nvSpPr>
        <p:spPr>
          <a:xfrm>
            <a:off x="762000" y="1508251"/>
            <a:ext cx="76200" cy="496823"/>
          </a:xfrm>
          <a:custGeom>
            <a:avLst/>
            <a:gdLst/>
            <a:ahLst/>
            <a:cxnLst/>
            <a:rect l="0" t="0" r="0" b="0"/>
            <a:pathLst>
              <a:path w="120" h="782">
                <a:moveTo>
                  <a:pt x="0" y="0"/>
                </a:moveTo>
                <a:lnTo>
                  <a:pt x="120" y="0"/>
                </a:lnTo>
                <a:lnTo>
                  <a:pt x="120" y="782"/>
                </a:lnTo>
                <a:lnTo>
                  <a:pt x="0" y="782"/>
                </a:lnTo>
                <a:lnTo>
                  <a:pt x="0" y="0"/>
                </a:lnTo>
                <a:close/>
              </a:path>
            </a:pathLst>
          </a:custGeom>
          <a:solidFill>
            <a:srgbClr val="2E54A1">
              <a:alpha val="100000"/>
            </a:srgbClr>
          </a:solidFill>
          <a:ln w="0" cap="flat">
            <a:noFill/>
            <a:prstDash val="solid"/>
            <a:miter lim="0"/>
          </a:ln>
        </p:spPr>
        <p:txBody>
          <a:bodyPr rtlCol="0"/>
          <a:lstStyle/>
          <a:p>
            <a:pPr algn="ctr"/>
            <a:endParaRPr lang="zh-CN" altLang="en-US"/>
          </a:p>
        </p:txBody>
      </p:sp>
      <p:sp>
        <p:nvSpPr>
          <p:cNvPr id="1102" name="textbox 1102"/>
          <p:cNvSpPr/>
          <p:nvPr/>
        </p:nvSpPr>
        <p:spPr>
          <a:xfrm>
            <a:off x="471170" y="756285"/>
            <a:ext cx="6309995" cy="42799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3165"/>
              </a:lnSpc>
            </a:pPr>
            <a:r>
              <a:rPr lang="en-US" sz="2300" b="1" kern="0" spc="0" dirty="0">
                <a:solidFill>
                  <a:srgbClr val="004EA1">
                    <a:alpha val="100000"/>
                  </a:srgbClr>
                </a:solidFill>
                <a:latin typeface="微软雅黑" panose="020B0503020204020204" charset="-122"/>
                <a:ea typeface="微软雅黑" panose="020B0503020204020204" charset="-122"/>
                <a:cs typeface="微软雅黑" panose="020B0503020204020204" charset="-122"/>
              </a:rPr>
              <a:t>3.</a:t>
            </a:r>
            <a:r>
              <a:rPr sz="23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rPr>
              <a:t>智能研读：</a:t>
            </a:r>
            <a:r>
              <a:rPr sz="2300" b="1" kern="0" spc="-570" dirty="0">
                <a:solidFill>
                  <a:srgbClr val="004EA1">
                    <a:alpha val="100000"/>
                  </a:srgbClr>
                </a:solidFill>
                <a:latin typeface="微软雅黑" panose="020B0503020204020204" charset="-122"/>
                <a:ea typeface="微软雅黑" panose="020B0503020204020204" charset="-122"/>
                <a:cs typeface="微软雅黑" panose="020B0503020204020204" charset="-122"/>
              </a:rPr>
              <a:t> </a:t>
            </a:r>
            <a:r>
              <a:rPr sz="2300" b="1" kern="0" spc="70" dirty="0">
                <a:solidFill>
                  <a:srgbClr val="004EA1">
                    <a:alpha val="100000"/>
                  </a:srgbClr>
                </a:solidFill>
                <a:latin typeface="微软雅黑" panose="020B0503020204020204" charset="-122"/>
                <a:ea typeface="微软雅黑" panose="020B0503020204020204" charset="-122"/>
                <a:cs typeface="微软雅黑" panose="020B0503020204020204" charset="-122"/>
              </a:rPr>
              <a:t>快速提</a:t>
            </a:r>
            <a:r>
              <a:rPr sz="2300" b="1" kern="0" spc="60" dirty="0">
                <a:solidFill>
                  <a:srgbClr val="004EA1">
                    <a:alpha val="100000"/>
                  </a:srgbClr>
                </a:solidFill>
                <a:latin typeface="微软雅黑" panose="020B0503020204020204" charset="-122"/>
                <a:ea typeface="微软雅黑" panose="020B0503020204020204" charset="-122"/>
                <a:cs typeface="微软雅黑" panose="020B0503020204020204" charset="-122"/>
              </a:rPr>
              <a:t>炼</a:t>
            </a:r>
            <a:r>
              <a:rPr sz="2300" b="1" kern="0" spc="-380" dirty="0">
                <a:solidFill>
                  <a:srgbClr val="004EA1">
                    <a:alpha val="100000"/>
                  </a:srgbClr>
                </a:solidFill>
                <a:latin typeface="微软雅黑" panose="020B0503020204020204" charset="-122"/>
                <a:ea typeface="微软雅黑" panose="020B0503020204020204" charset="-122"/>
                <a:cs typeface="微软雅黑" panose="020B0503020204020204" charset="-122"/>
              </a:rPr>
              <a:t> </a:t>
            </a:r>
            <a:r>
              <a:rPr sz="2300" b="1" kern="0" spc="60" dirty="0">
                <a:solidFill>
                  <a:srgbClr val="004EA1">
                    <a:alpha val="100000"/>
                  </a:srgbClr>
                </a:solidFill>
                <a:latin typeface="微软雅黑" panose="020B0503020204020204" charset="-122"/>
                <a:ea typeface="微软雅黑" panose="020B0503020204020204" charset="-122"/>
                <a:cs typeface="微软雅黑" panose="020B0503020204020204" charset="-122"/>
              </a:rPr>
              <a:t>，深度解析</a:t>
            </a:r>
            <a:endParaRPr sz="2300" dirty="0">
              <a:latin typeface="微软雅黑" panose="020B0503020204020204" charset="-122"/>
              <a:ea typeface="微软雅黑" panose="020B0503020204020204" charset="-122"/>
              <a:cs typeface="微软雅黑" panose="020B0503020204020204" charset="-122"/>
            </a:endParaRPr>
          </a:p>
        </p:txBody>
      </p:sp>
      <p:sp>
        <p:nvSpPr>
          <p:cNvPr id="2" name="textbox 1084"/>
          <p:cNvSpPr/>
          <p:nvPr>
            <p:custDataLst>
              <p:tags r:id="rId1"/>
            </p:custDataLst>
          </p:nvPr>
        </p:nvSpPr>
        <p:spPr>
          <a:xfrm>
            <a:off x="6501130" y="2741295"/>
            <a:ext cx="4594860" cy="630555"/>
          </a:xfrm>
          <a:prstGeom prst="rect">
            <a:avLst/>
          </a:prstGeom>
          <a:noFill/>
          <a:ln w="0" cap="flat">
            <a:noFill/>
            <a:prstDash val="solid"/>
            <a:miter lim="0"/>
          </a:ln>
        </p:spPr>
        <p:txBody>
          <a:bodyPr vert="horz" wrap="square" lIns="0" tIns="0" rIns="0" bIns="0"/>
          <a:lstStyle/>
          <a:p>
            <a:pPr algn="l" rtl="0" eaLnBrk="0">
              <a:lnSpc>
                <a:spcPct val="21000"/>
              </a:lnSpc>
            </a:pPr>
            <a:endParaRPr sz="100" dirty="0">
              <a:latin typeface="Arial" panose="020B0604020202020204"/>
              <a:ea typeface="Arial" panose="020B0604020202020204"/>
              <a:cs typeface="Arial" panose="020B0604020202020204"/>
            </a:endParaRPr>
          </a:p>
          <a:p>
            <a:pPr marL="12700" indent="2540" algn="l" rtl="0" eaLnBrk="0">
              <a:lnSpc>
                <a:spcPct val="112000"/>
              </a:lnSpc>
            </a:pPr>
            <a:r>
              <a:rPr sz="1200" b="1" kern="0" spc="-10" dirty="0">
                <a:solidFill>
                  <a:srgbClr val="4874CB">
                    <a:alpha val="100000"/>
                  </a:srgbClr>
                </a:solidFill>
                <a:latin typeface="微软雅黑" panose="020B0503020204020204" charset="-122"/>
                <a:ea typeface="微软雅黑" panose="020B0503020204020204" charset="-122"/>
                <a:cs typeface="微软雅黑" panose="020B0503020204020204" charset="-122"/>
              </a:rPr>
              <a:t>以“专题”作为组织学习内容和任务的基本单元</a:t>
            </a:r>
            <a:r>
              <a:rPr sz="1200" b="1" kern="0" spc="-130" dirty="0">
                <a:solidFill>
                  <a:srgbClr val="4874CB">
                    <a:alpha val="100000"/>
                  </a:srgbClr>
                </a:solidFill>
                <a:latin typeface="微软雅黑" panose="020B0503020204020204" charset="-122"/>
                <a:ea typeface="微软雅黑" panose="020B0503020204020204" charset="-122"/>
                <a:cs typeface="微软雅黑" panose="020B0503020204020204" charset="-122"/>
              </a:rPr>
              <a:t> </a:t>
            </a:r>
            <a:r>
              <a:rPr sz="1200" kern="0" spc="-10" dirty="0">
                <a:solidFill>
                  <a:srgbClr val="404040">
                    <a:alpha val="100000"/>
                  </a:srgbClr>
                </a:solidFill>
                <a:latin typeface="微软雅黑" panose="020B0503020204020204" charset="-122"/>
                <a:ea typeface="微软雅黑" panose="020B0503020204020204" charset="-122"/>
                <a:cs typeface="微软雅黑" panose="020B0503020204020204" charset="-122"/>
              </a:rPr>
              <a:t>，以数据图表形式总</a:t>
            </a:r>
            <a:r>
              <a:rPr sz="1200" kern="0" spc="-10" dirty="0">
                <a:solidFill>
                  <a:srgbClr val="404040">
                    <a:alpha val="100000"/>
                  </a:srgbClr>
                </a:solidFill>
                <a:latin typeface="微软雅黑" panose="020B0503020204020204" charset="-122"/>
                <a:ea typeface="微软雅黑" panose="020B0503020204020204" charset="-122"/>
                <a:cs typeface="微软雅黑" panose="020B0503020204020204" charset="-122"/>
              </a:rPr>
              <a:t>览研究全貌与趋势</a:t>
            </a:r>
            <a:r>
              <a:rPr sz="1200" kern="0" spc="-100" dirty="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200" kern="0" spc="-10" dirty="0">
                <a:solidFill>
                  <a:srgbClr val="404040">
                    <a:alpha val="100000"/>
                  </a:srgbClr>
                </a:solidFill>
                <a:latin typeface="微软雅黑" panose="020B0503020204020204" charset="-122"/>
                <a:ea typeface="微软雅黑" panose="020B0503020204020204" charset="-122"/>
                <a:cs typeface="微软雅黑" panose="020B0503020204020204" charset="-122"/>
              </a:rPr>
              <a:t>，实现专题内文献的结论</a:t>
            </a:r>
            <a:r>
              <a:rPr sz="1200" b="1" kern="0" spc="-10" dirty="0">
                <a:solidFill>
                  <a:srgbClr val="404040">
                    <a:alpha val="100000"/>
                  </a:srgbClr>
                </a:solidFill>
                <a:latin typeface="微软雅黑" panose="020B0503020204020204" charset="-122"/>
                <a:ea typeface="微软雅黑" panose="020B0503020204020204" charset="-122"/>
                <a:cs typeface="微软雅黑" panose="020B0503020204020204" charset="-122"/>
              </a:rPr>
              <a:t>价值提炼、方法总结、观</a:t>
            </a:r>
            <a:r>
              <a:rPr sz="1200" b="1" kern="0" spc="0" dirty="0">
                <a:solidFill>
                  <a:srgbClr val="404040">
                    <a:alpha val="100000"/>
                  </a:srgbClr>
                </a:solidFill>
                <a:latin typeface="微软雅黑" panose="020B0503020204020204" charset="-122"/>
                <a:ea typeface="微软雅黑" panose="020B0503020204020204" charset="-122"/>
                <a:cs typeface="微软雅黑" panose="020B0503020204020204" charset="-122"/>
              </a:rPr>
              <a:t>点总结、文献综述、摘要汇总简报</a:t>
            </a:r>
            <a:r>
              <a:rPr sz="1200" kern="0" spc="0" dirty="0">
                <a:solidFill>
                  <a:srgbClr val="404040">
                    <a:alpha val="100000"/>
                  </a:srgbClr>
                </a:solidFill>
                <a:latin typeface="微软雅黑" panose="020B0503020204020204" charset="-122"/>
                <a:ea typeface="微软雅黑" panose="020B0503020204020204" charset="-122"/>
                <a:cs typeface="微软雅黑" panose="020B0503020204020204" charset="-122"/>
              </a:rPr>
              <a:t>以及</a:t>
            </a:r>
            <a:r>
              <a:rPr sz="1200" b="1" kern="0" spc="0" dirty="0">
                <a:solidFill>
                  <a:srgbClr val="404040">
                    <a:alpha val="100000"/>
                  </a:srgbClr>
                </a:solidFill>
                <a:latin typeface="微软雅黑" panose="020B0503020204020204" charset="-122"/>
                <a:ea typeface="微软雅黑" panose="020B0503020204020204" charset="-122"/>
                <a:cs typeface="微软雅黑" panose="020B0503020204020204" charset="-122"/>
              </a:rPr>
              <a:t>知识卡片</a:t>
            </a:r>
            <a:r>
              <a:rPr sz="1200" kern="0" spc="0" dirty="0">
                <a:solidFill>
                  <a:srgbClr val="404040">
                    <a:alpha val="100000"/>
                  </a:srgbClr>
                </a:solidFill>
                <a:latin typeface="微软雅黑" panose="020B0503020204020204" charset="-122"/>
                <a:ea typeface="微软雅黑" panose="020B0503020204020204" charset="-122"/>
                <a:cs typeface="微软雅黑" panose="020B0503020204020204" charset="-122"/>
              </a:rPr>
              <a:t>多重</a:t>
            </a:r>
            <a:r>
              <a:rPr sz="1200" kern="0" spc="-10" dirty="0">
                <a:solidFill>
                  <a:srgbClr val="404040">
                    <a:alpha val="100000"/>
                  </a:srgbClr>
                </a:solidFill>
                <a:latin typeface="微软雅黑" panose="020B0503020204020204" charset="-122"/>
                <a:ea typeface="微软雅黑" panose="020B0503020204020204" charset="-122"/>
                <a:cs typeface="微软雅黑" panose="020B0503020204020204" charset="-122"/>
              </a:rPr>
              <a:t>输出方式</a:t>
            </a:r>
            <a:endParaRPr sz="1200" dirty="0">
              <a:latin typeface="微软雅黑" panose="020B0503020204020204" charset="-122"/>
              <a:ea typeface="微软雅黑" panose="020B0503020204020204" charset="-122"/>
              <a:cs typeface="微软雅黑" panose="020B0503020204020204" charset="-122"/>
            </a:endParaRPr>
          </a:p>
        </p:txBody>
      </p:sp>
      <p:sp>
        <p:nvSpPr>
          <p:cNvPr id="3" name="textbox 1088"/>
          <p:cNvSpPr/>
          <p:nvPr>
            <p:custDataLst>
              <p:tags r:id="rId2"/>
            </p:custDataLst>
          </p:nvPr>
        </p:nvSpPr>
        <p:spPr>
          <a:xfrm>
            <a:off x="723265" y="2724785"/>
            <a:ext cx="4820285" cy="935990"/>
          </a:xfrm>
          <a:prstGeom prst="rect">
            <a:avLst/>
          </a:prstGeom>
          <a:noFill/>
          <a:ln w="0" cap="flat">
            <a:noFill/>
            <a:prstDash val="solid"/>
            <a:miter lim="0"/>
          </a:ln>
        </p:spPr>
        <p:txBody>
          <a:bodyPr vert="horz" wrap="square" lIns="0" tIns="0" rIns="0" bIns="0"/>
          <a:lstStyle/>
          <a:p>
            <a:pPr algn="l" rtl="0" eaLnBrk="0">
              <a:lnSpc>
                <a:spcPct val="8000"/>
              </a:lnSpc>
            </a:pPr>
            <a:endParaRPr sz="100" dirty="0">
              <a:latin typeface="Arial" panose="020B0604020202020204"/>
              <a:ea typeface="Arial" panose="020B0604020202020204"/>
              <a:cs typeface="Arial" panose="020B0604020202020204"/>
            </a:endParaRPr>
          </a:p>
          <a:p>
            <a:pPr marL="12700" algn="l" rtl="0" eaLnBrk="0">
              <a:lnSpc>
                <a:spcPct val="126000"/>
              </a:lnSpc>
            </a:pPr>
            <a:r>
              <a:rPr sz="1200" kern="0" spc="-10" dirty="0">
                <a:solidFill>
                  <a:srgbClr val="404040">
                    <a:alpha val="100000"/>
                  </a:srgbClr>
                </a:solidFill>
                <a:latin typeface="微软雅黑" panose="020B0503020204020204" charset="-122"/>
                <a:ea typeface="微软雅黑" panose="020B0503020204020204" charset="-122"/>
                <a:cs typeface="微软雅黑" panose="020B0503020204020204" charset="-122"/>
              </a:rPr>
              <a:t>通过</a:t>
            </a:r>
            <a:r>
              <a:rPr sz="1200" b="1" kern="0" spc="-10" dirty="0">
                <a:solidFill>
                  <a:srgbClr val="4874CB">
                    <a:alpha val="100000"/>
                  </a:srgbClr>
                </a:solidFill>
                <a:latin typeface="微软雅黑" panose="020B0503020204020204" charset="-122"/>
                <a:ea typeface="微软雅黑" panose="020B0503020204020204" charset="-122"/>
                <a:cs typeface="微软雅黑" panose="020B0503020204020204" charset="-122"/>
              </a:rPr>
              <a:t>文献检索/个人知识库上传</a:t>
            </a:r>
            <a:r>
              <a:rPr sz="1200" kern="0" spc="-10" dirty="0">
                <a:solidFill>
                  <a:srgbClr val="404040">
                    <a:alpha val="100000"/>
                  </a:srgbClr>
                </a:solidFill>
                <a:latin typeface="微软雅黑" panose="020B0503020204020204" charset="-122"/>
                <a:ea typeface="微软雅黑" panose="020B0503020204020204" charset="-122"/>
                <a:cs typeface="微软雅黑" panose="020B0503020204020204" charset="-122"/>
              </a:rPr>
              <a:t>相关文章</a:t>
            </a:r>
            <a:r>
              <a:rPr sz="1200" kern="0" spc="-180" dirty="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200" kern="0" spc="-10" dirty="0">
                <a:solidFill>
                  <a:srgbClr val="404040">
                    <a:alpha val="100000"/>
                  </a:srgbClr>
                </a:solidFill>
                <a:latin typeface="微软雅黑" panose="020B0503020204020204" charset="-122"/>
                <a:ea typeface="微软雅黑" panose="020B0503020204020204" charset="-122"/>
                <a:cs typeface="微软雅黑" panose="020B0503020204020204" charset="-122"/>
              </a:rPr>
              <a:t>，支持生成文章</a:t>
            </a:r>
            <a:r>
              <a:rPr sz="1200" kern="0" spc="-20" dirty="0">
                <a:solidFill>
                  <a:srgbClr val="404040">
                    <a:alpha val="100000"/>
                  </a:srgbClr>
                </a:solidFill>
                <a:latin typeface="微软雅黑" panose="020B0503020204020204" charset="-122"/>
                <a:ea typeface="微软雅黑" panose="020B0503020204020204" charset="-122"/>
                <a:cs typeface="微软雅黑" panose="020B0503020204020204" charset="-122"/>
              </a:rPr>
              <a:t>概览精要</a:t>
            </a:r>
            <a:r>
              <a:rPr sz="1200" kern="0" spc="-170" dirty="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200" kern="0" spc="-20" dirty="0">
                <a:solidFill>
                  <a:srgbClr val="404040">
                    <a:alpha val="100000"/>
                  </a:srgbClr>
                </a:solidFill>
                <a:latin typeface="微软雅黑" panose="020B0503020204020204" charset="-122"/>
                <a:ea typeface="微软雅黑" panose="020B0503020204020204" charset="-122"/>
                <a:cs typeface="微软雅黑" panose="020B0503020204020204" charset="-122"/>
              </a:rPr>
              <a:t>，实现</a:t>
            </a:r>
            <a:r>
              <a:rPr sz="1200" kern="0" spc="0" dirty="0">
                <a:solidFill>
                  <a:srgbClr val="404040">
                    <a:alpha val="100000"/>
                  </a:srgbClr>
                </a:solidFill>
                <a:latin typeface="微软雅黑" panose="020B0503020204020204" charset="-122"/>
                <a:ea typeface="微软雅黑" panose="020B0503020204020204" charset="-122"/>
                <a:cs typeface="微软雅黑" panose="020B0503020204020204" charset="-122"/>
              </a:rPr>
              <a:t>对</a:t>
            </a:r>
            <a:r>
              <a:rPr sz="1200" b="1" kern="0" spc="0" dirty="0">
                <a:solidFill>
                  <a:srgbClr val="404040">
                    <a:alpha val="100000"/>
                  </a:srgbClr>
                </a:solidFill>
                <a:latin typeface="微软雅黑" panose="020B0503020204020204" charset="-122"/>
                <a:ea typeface="微软雅黑" panose="020B0503020204020204" charset="-122"/>
                <a:cs typeface="微软雅黑" panose="020B0503020204020204" charset="-122"/>
              </a:rPr>
              <a:t>核心观点、文章大纲、文章要点、研究方法、研究结论、文章</a:t>
            </a:r>
            <a:r>
              <a:rPr sz="1200" b="1" kern="0" spc="-10" dirty="0">
                <a:solidFill>
                  <a:srgbClr val="404040">
                    <a:alpha val="100000"/>
                  </a:srgbClr>
                </a:solidFill>
                <a:latin typeface="微软雅黑" panose="020B0503020204020204" charset="-122"/>
                <a:ea typeface="微软雅黑" panose="020B0503020204020204" charset="-122"/>
                <a:cs typeface="微软雅黑" panose="020B0503020204020204" charset="-122"/>
              </a:rPr>
              <a:t>思维导</a:t>
            </a:r>
            <a:r>
              <a:rPr sz="1200" b="1" kern="0" spc="-10" dirty="0">
                <a:solidFill>
                  <a:srgbClr val="404040">
                    <a:alpha val="100000"/>
                  </a:srgbClr>
                </a:solidFill>
                <a:latin typeface="微软雅黑" panose="020B0503020204020204" charset="-122"/>
                <a:ea typeface="微软雅黑" panose="020B0503020204020204" charset="-122"/>
                <a:cs typeface="微软雅黑" panose="020B0503020204020204" charset="-122"/>
              </a:rPr>
              <a:t>图</a:t>
            </a:r>
            <a:r>
              <a:rPr sz="1200" kern="0" spc="-10" dirty="0">
                <a:solidFill>
                  <a:srgbClr val="404040">
                    <a:alpha val="100000"/>
                  </a:srgbClr>
                </a:solidFill>
                <a:latin typeface="微软雅黑" panose="020B0503020204020204" charset="-122"/>
                <a:ea typeface="微软雅黑" panose="020B0503020204020204" charset="-122"/>
                <a:cs typeface="微软雅黑" panose="020B0503020204020204" charset="-122"/>
              </a:rPr>
              <a:t>的快速提炼</a:t>
            </a:r>
            <a:r>
              <a:rPr sz="1200" kern="0" spc="-180" dirty="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200" kern="0" spc="-10" dirty="0">
                <a:solidFill>
                  <a:srgbClr val="404040">
                    <a:alpha val="100000"/>
                  </a:srgbClr>
                </a:solidFill>
                <a:latin typeface="微软雅黑" panose="020B0503020204020204" charset="-122"/>
                <a:ea typeface="微软雅黑" panose="020B0503020204020204" charset="-122"/>
                <a:cs typeface="微软雅黑" panose="020B0503020204020204" charset="-122"/>
              </a:rPr>
              <a:t>，对重要问题、相关问题进一步扩展</a:t>
            </a:r>
            <a:r>
              <a:rPr sz="1200" kern="0" spc="-180" dirty="0">
                <a:solidFill>
                  <a:srgbClr val="404040">
                    <a:alpha val="100000"/>
                  </a:srgbClr>
                </a:solidFill>
                <a:latin typeface="微软雅黑" panose="020B0503020204020204" charset="-122"/>
                <a:ea typeface="微软雅黑" panose="020B0503020204020204" charset="-122"/>
                <a:cs typeface="微软雅黑" panose="020B0503020204020204" charset="-122"/>
              </a:rPr>
              <a:t> </a:t>
            </a:r>
            <a:r>
              <a:rPr sz="1200" kern="0" spc="-10" dirty="0">
                <a:solidFill>
                  <a:srgbClr val="404040">
                    <a:alpha val="100000"/>
                  </a:srgbClr>
                </a:solidFill>
                <a:latin typeface="微软雅黑" panose="020B0503020204020204" charset="-122"/>
                <a:ea typeface="微软雅黑" panose="020B0503020204020204" charset="-122"/>
                <a:cs typeface="微软雅黑" panose="020B0503020204020204" charset="-122"/>
              </a:rPr>
              <a:t>，</a:t>
            </a:r>
            <a:r>
              <a:rPr sz="1200" kern="0" spc="-20" dirty="0">
                <a:solidFill>
                  <a:srgbClr val="404040">
                    <a:alpha val="100000"/>
                  </a:srgbClr>
                </a:solidFill>
                <a:latin typeface="微软雅黑" panose="020B0503020204020204" charset="-122"/>
                <a:ea typeface="微软雅黑" panose="020B0503020204020204" charset="-122"/>
                <a:cs typeface="微软雅黑" panose="020B0503020204020204" charset="-122"/>
              </a:rPr>
              <a:t>对参考、引证和相</a:t>
            </a:r>
            <a:r>
              <a:rPr sz="1200" kern="0" spc="0" dirty="0">
                <a:solidFill>
                  <a:srgbClr val="404040">
                    <a:alpha val="100000"/>
                  </a:srgbClr>
                </a:solidFill>
                <a:latin typeface="微软雅黑" panose="020B0503020204020204" charset="-122"/>
                <a:ea typeface="微软雅黑" panose="020B0503020204020204" charset="-122"/>
                <a:cs typeface="微软雅黑" panose="020B0503020204020204" charset="-122"/>
              </a:rPr>
              <a:t>似文献进行推荐和摘</a:t>
            </a:r>
            <a:r>
              <a:rPr sz="1200" kern="0" spc="-10" dirty="0">
                <a:solidFill>
                  <a:srgbClr val="404040">
                    <a:alpha val="100000"/>
                  </a:srgbClr>
                </a:solidFill>
                <a:latin typeface="微软雅黑" panose="020B0503020204020204" charset="-122"/>
                <a:ea typeface="微软雅黑" panose="020B0503020204020204" charset="-122"/>
                <a:cs typeface="微软雅黑" panose="020B0503020204020204" charset="-122"/>
              </a:rPr>
              <a:t>要汇总</a:t>
            </a:r>
            <a:endParaRPr sz="1200" dirty="0">
              <a:latin typeface="微软雅黑" panose="020B0503020204020204" charset="-122"/>
              <a:ea typeface="微软雅黑" panose="020B0503020204020204" charset="-122"/>
              <a:cs typeface="微软雅黑" panose="020B0503020204020204" charset="-122"/>
            </a:endParaRPr>
          </a:p>
        </p:txBody>
      </p:sp>
      <p:pic>
        <p:nvPicPr>
          <p:cNvPr id="4" name="picture 1098"/>
          <p:cNvPicPr>
            <a:picLocks noChangeAspect="1"/>
          </p:cNvPicPr>
          <p:nvPr>
            <p:custDataLst>
              <p:tags r:id="rId3"/>
            </p:custDataLst>
          </p:nvPr>
        </p:nvPicPr>
        <p:blipFill>
          <a:blip r:embed="rId4"/>
          <a:stretch>
            <a:fillRect/>
          </a:stretch>
        </p:blipFill>
        <p:spPr>
          <a:xfrm rot="21600000">
            <a:off x="6514338" y="2145588"/>
            <a:ext cx="337819" cy="337820"/>
          </a:xfrm>
          <a:prstGeom prst="rect">
            <a:avLst/>
          </a:prstGeom>
        </p:spPr>
      </p:pic>
      <p:pic>
        <p:nvPicPr>
          <p:cNvPr id="5" name="picture 1118"/>
          <p:cNvPicPr>
            <a:picLocks noChangeAspect="1"/>
          </p:cNvPicPr>
          <p:nvPr>
            <p:custDataLst>
              <p:tags r:id="rId5"/>
            </p:custDataLst>
          </p:nvPr>
        </p:nvPicPr>
        <p:blipFill>
          <a:blip r:embed="rId6"/>
          <a:stretch>
            <a:fillRect/>
          </a:stretch>
        </p:blipFill>
        <p:spPr>
          <a:xfrm rot="21600000">
            <a:off x="721804" y="2157577"/>
            <a:ext cx="357238" cy="324865"/>
          </a:xfrm>
          <a:prstGeom prst="rect">
            <a:avLst/>
          </a:prstGeom>
        </p:spPr>
      </p:pic>
      <p:sp>
        <p:nvSpPr>
          <p:cNvPr id="6" name="圆角矩形 5"/>
          <p:cNvSpPr/>
          <p:nvPr>
            <p:custDataLst>
              <p:tags r:id="rId7"/>
            </p:custDataLst>
          </p:nvPr>
        </p:nvSpPr>
        <p:spPr>
          <a:xfrm>
            <a:off x="1186815" y="2012950"/>
            <a:ext cx="1732915" cy="579120"/>
          </a:xfrm>
          <a:prstGeom prst="roundRect">
            <a:avLst/>
          </a:prstGeom>
        </p:spPr>
        <p:style>
          <a:lnRef idx="2">
            <a:schemeClr val="lt1"/>
          </a:lnRef>
          <a:fillRef idx="1">
            <a:schemeClr val="accent1"/>
          </a:fillRef>
          <a:effectRef idx="1">
            <a:schemeClr val="accent1"/>
          </a:effectRef>
          <a:fontRef idx="minor">
            <a:schemeClr val="lt1"/>
          </a:fontRef>
        </p:style>
        <p:txBody>
          <a:bodyPr rtlCol="0" anchor="ctr"/>
          <a:p>
            <a:pPr algn="ctr"/>
            <a:r>
              <a:rPr lang="zh-CN" altLang="en-US"/>
              <a:t>单篇研读</a:t>
            </a:r>
            <a:endParaRPr lang="zh-CN" altLang="en-US"/>
          </a:p>
        </p:txBody>
      </p:sp>
      <p:sp>
        <p:nvSpPr>
          <p:cNvPr id="7" name="圆角矩形 6"/>
          <p:cNvSpPr/>
          <p:nvPr>
            <p:custDataLst>
              <p:tags r:id="rId8"/>
            </p:custDataLst>
          </p:nvPr>
        </p:nvSpPr>
        <p:spPr>
          <a:xfrm>
            <a:off x="7044690" y="2012950"/>
            <a:ext cx="1732915" cy="579120"/>
          </a:xfrm>
          <a:prstGeom prst="roundRect">
            <a:avLst/>
          </a:prstGeom>
          <a:solidFill>
            <a:schemeClr val="accent2"/>
          </a:solidFill>
        </p:spPr>
        <p:style>
          <a:lnRef idx="2">
            <a:schemeClr val="lt1"/>
          </a:lnRef>
          <a:fillRef idx="1">
            <a:schemeClr val="accent1"/>
          </a:fillRef>
          <a:effectRef idx="1">
            <a:schemeClr val="accent1"/>
          </a:effectRef>
          <a:fontRef idx="minor">
            <a:schemeClr val="lt1"/>
          </a:fontRef>
        </p:style>
        <p:txBody>
          <a:bodyPr rtlCol="0" anchor="ctr"/>
          <a:p>
            <a:pPr algn="ctr"/>
            <a:r>
              <a:rPr lang="zh-CN" altLang="en-US"/>
              <a:t>专题研读</a:t>
            </a:r>
            <a:endParaRPr lang="zh-CN" altLang="en-US"/>
          </a:p>
        </p:txBody>
      </p:sp>
      <p:sp>
        <p:nvSpPr>
          <p:cNvPr id="12" name="矩形 11"/>
          <p:cNvSpPr/>
          <p:nvPr>
            <p:custDataLst>
              <p:tags r:id="rId9"/>
            </p:custDataLst>
          </p:nvPr>
        </p:nvSpPr>
        <p:spPr>
          <a:xfrm>
            <a:off x="631190" y="3792855"/>
            <a:ext cx="4959350" cy="2943225"/>
          </a:xfrm>
          <a:prstGeom prst="rect">
            <a:avLst/>
          </a:prstGeom>
          <a:ln w="12700" cap="flat" cmpd="sng" algn="ctr">
            <a:solidFill>
              <a:schemeClr val="accent1"/>
            </a:solidFill>
            <a:prstDash val="dash"/>
            <a:miter lim="800000"/>
          </a:ln>
        </p:spPr>
        <p:style>
          <a:lnRef idx="0">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18" name="矩形 17"/>
          <p:cNvSpPr/>
          <p:nvPr>
            <p:custDataLst>
              <p:tags r:id="rId10"/>
            </p:custDataLst>
          </p:nvPr>
        </p:nvSpPr>
        <p:spPr>
          <a:xfrm>
            <a:off x="6286500" y="3754120"/>
            <a:ext cx="5716905" cy="2964180"/>
          </a:xfrm>
          <a:prstGeom prst="rect">
            <a:avLst/>
          </a:prstGeom>
          <a:ln w="12700" cap="flat" cmpd="sng" algn="ctr">
            <a:solidFill>
              <a:schemeClr val="accent2"/>
            </a:solidFill>
            <a:prstDash val="dash"/>
            <a:miter lim="800000"/>
          </a:ln>
        </p:spPr>
        <p:style>
          <a:lnRef idx="0">
            <a:schemeClr val="accent1"/>
          </a:lnRef>
          <a:fillRef idx="0">
            <a:srgbClr val="FFFFFF"/>
          </a:fillRef>
          <a:effectRef idx="0">
            <a:srgbClr val="FFFFFF"/>
          </a:effectRef>
          <a:fontRef idx="minor">
            <a:schemeClr val="tx1"/>
          </a:fontRef>
        </p:style>
        <p:txBody>
          <a:bodyPr rtlCol="0" anchor="ctr"/>
          <a:p>
            <a:pPr algn="ctr"/>
            <a:endParaRPr lang="zh-CN" altLang="en-US"/>
          </a:p>
        </p:txBody>
      </p:sp>
      <p:pic>
        <p:nvPicPr>
          <p:cNvPr id="8" name="图片 7"/>
          <p:cNvPicPr>
            <a:picLocks noChangeAspect="1"/>
          </p:cNvPicPr>
          <p:nvPr/>
        </p:nvPicPr>
        <p:blipFill>
          <a:blip r:embed="rId11"/>
          <a:stretch>
            <a:fillRect/>
          </a:stretch>
        </p:blipFill>
        <p:spPr>
          <a:xfrm>
            <a:off x="6410325" y="3825240"/>
            <a:ext cx="5469255" cy="2701290"/>
          </a:xfrm>
          <a:prstGeom prst="rect">
            <a:avLst/>
          </a:prstGeom>
        </p:spPr>
      </p:pic>
      <p:pic>
        <p:nvPicPr>
          <p:cNvPr id="9" name="图片 8"/>
          <p:cNvPicPr>
            <a:picLocks noChangeAspect="1"/>
          </p:cNvPicPr>
          <p:nvPr/>
        </p:nvPicPr>
        <p:blipFill>
          <a:blip r:embed="rId12"/>
          <a:stretch>
            <a:fillRect/>
          </a:stretch>
        </p:blipFill>
        <p:spPr>
          <a:xfrm>
            <a:off x="6297295" y="3825240"/>
            <a:ext cx="3309620" cy="2762885"/>
          </a:xfrm>
          <a:prstGeom prst="rect">
            <a:avLst/>
          </a:prstGeom>
        </p:spPr>
      </p:pic>
      <p:pic>
        <p:nvPicPr>
          <p:cNvPr id="19" name="图片 18"/>
          <p:cNvPicPr>
            <a:picLocks noChangeAspect="1"/>
          </p:cNvPicPr>
          <p:nvPr/>
        </p:nvPicPr>
        <p:blipFill>
          <a:blip r:embed="rId13"/>
          <a:stretch>
            <a:fillRect/>
          </a:stretch>
        </p:blipFill>
        <p:spPr>
          <a:xfrm>
            <a:off x="9192260" y="3825240"/>
            <a:ext cx="2687320" cy="2054225"/>
          </a:xfrm>
          <a:prstGeom prst="rect">
            <a:avLst/>
          </a:prstGeom>
        </p:spPr>
      </p:pic>
      <p:pic>
        <p:nvPicPr>
          <p:cNvPr id="20" name="图片 19"/>
          <p:cNvPicPr>
            <a:picLocks noChangeAspect="1"/>
          </p:cNvPicPr>
          <p:nvPr/>
        </p:nvPicPr>
        <p:blipFill>
          <a:blip r:embed="rId14"/>
          <a:stretch>
            <a:fillRect/>
          </a:stretch>
        </p:blipFill>
        <p:spPr>
          <a:xfrm>
            <a:off x="9192260" y="4386580"/>
            <a:ext cx="2687320" cy="2201545"/>
          </a:xfrm>
          <a:prstGeom prst="rect">
            <a:avLst/>
          </a:prstGeom>
        </p:spPr>
      </p:pic>
      <p:pic>
        <p:nvPicPr>
          <p:cNvPr id="22" name="图片 21"/>
          <p:cNvPicPr>
            <a:picLocks noChangeAspect="1"/>
          </p:cNvPicPr>
          <p:nvPr/>
        </p:nvPicPr>
        <p:blipFill>
          <a:blip r:embed="rId15"/>
          <a:stretch>
            <a:fillRect/>
          </a:stretch>
        </p:blipFill>
        <p:spPr>
          <a:xfrm>
            <a:off x="721995" y="3792855"/>
            <a:ext cx="4822190" cy="2265680"/>
          </a:xfrm>
          <a:prstGeom prst="rect">
            <a:avLst/>
          </a:prstGeom>
        </p:spPr>
      </p:pic>
      <p:pic>
        <p:nvPicPr>
          <p:cNvPr id="23" name="图片 22"/>
          <p:cNvPicPr>
            <a:picLocks noChangeAspect="1"/>
          </p:cNvPicPr>
          <p:nvPr/>
        </p:nvPicPr>
        <p:blipFill>
          <a:blip r:embed="rId16"/>
          <a:stretch>
            <a:fillRect/>
          </a:stretch>
        </p:blipFill>
        <p:spPr>
          <a:xfrm>
            <a:off x="721995" y="3862705"/>
            <a:ext cx="2616200" cy="2822575"/>
          </a:xfrm>
          <a:prstGeom prst="rect">
            <a:avLst/>
          </a:prstGeom>
        </p:spPr>
      </p:pic>
      <p:grpSp>
        <p:nvGrpSpPr>
          <p:cNvPr id="26" name="组合 25"/>
          <p:cNvGrpSpPr/>
          <p:nvPr/>
        </p:nvGrpSpPr>
        <p:grpSpPr>
          <a:xfrm>
            <a:off x="3220085" y="3903345"/>
            <a:ext cx="2338070" cy="2814320"/>
            <a:chOff x="5071" y="6147"/>
            <a:chExt cx="3682" cy="4432"/>
          </a:xfrm>
        </p:grpSpPr>
        <p:pic>
          <p:nvPicPr>
            <p:cNvPr id="24" name="图片 23"/>
            <p:cNvPicPr>
              <a:picLocks noChangeAspect="1"/>
            </p:cNvPicPr>
            <p:nvPr/>
          </p:nvPicPr>
          <p:blipFill>
            <a:blip r:embed="rId17"/>
            <a:stretch>
              <a:fillRect/>
            </a:stretch>
          </p:blipFill>
          <p:spPr>
            <a:xfrm>
              <a:off x="5256" y="6147"/>
              <a:ext cx="3475" cy="761"/>
            </a:xfrm>
            <a:prstGeom prst="rect">
              <a:avLst/>
            </a:prstGeom>
          </p:spPr>
        </p:pic>
        <p:pic>
          <p:nvPicPr>
            <p:cNvPr id="25" name="图片 24"/>
            <p:cNvPicPr>
              <a:picLocks noChangeAspect="1"/>
            </p:cNvPicPr>
            <p:nvPr/>
          </p:nvPicPr>
          <p:blipFill>
            <a:blip r:embed="rId18"/>
            <a:stretch>
              <a:fillRect/>
            </a:stretch>
          </p:blipFill>
          <p:spPr>
            <a:xfrm>
              <a:off x="5071" y="6587"/>
              <a:ext cx="3682" cy="3993"/>
            </a:xfrm>
            <a:prstGeom prst="rect">
              <a:avLst/>
            </a:prstGeom>
          </p:spPr>
        </p:pic>
      </p:grpSp>
      <p:pic>
        <p:nvPicPr>
          <p:cNvPr id="15" name="图片 14"/>
          <p:cNvPicPr>
            <a:picLocks noChangeAspect="1"/>
          </p:cNvPicPr>
          <p:nvPr>
            <p:custDataLst>
              <p:tags r:id="rId19"/>
            </p:custDataLst>
          </p:nvPr>
        </p:nvPicPr>
        <p:blipFill>
          <a:blip r:embed="rId20"/>
          <a:srcRect r="31370"/>
          <a:stretch>
            <a:fillRect/>
          </a:stretch>
        </p:blipFill>
        <p:spPr>
          <a:xfrm>
            <a:off x="3361690" y="4258310"/>
            <a:ext cx="2196465" cy="2477770"/>
          </a:xfrm>
          <a:prstGeom prst="rect">
            <a:avLst/>
          </a:prstGeom>
        </p:spPr>
      </p:pic>
    </p:spTree>
    <p:custDataLst>
      <p:tags r:id="rId2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additive="base">
                                        <p:cTn id="14" dur="500" fill="hold"/>
                                        <p:tgtEl>
                                          <p:spTgt spid="19"/>
                                        </p:tgtEl>
                                        <p:attrNameLst>
                                          <p:attrName>ppt_x</p:attrName>
                                        </p:attrNameLst>
                                      </p:cBhvr>
                                      <p:tavLst>
                                        <p:tav tm="0">
                                          <p:val>
                                            <p:strVal val="#ppt_x"/>
                                          </p:val>
                                        </p:tav>
                                        <p:tav tm="100000">
                                          <p:val>
                                            <p:strVal val="#ppt_x"/>
                                          </p:val>
                                        </p:tav>
                                      </p:tavLst>
                                    </p:anim>
                                    <p:anim calcmode="lin" valueType="num">
                                      <p:cBhvr additive="base">
                                        <p:cTn id="15"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fill="hold"/>
                                        <p:tgtEl>
                                          <p:spTgt spid="20"/>
                                        </p:tgtEl>
                                        <p:attrNameLst>
                                          <p:attrName>ppt_x</p:attrName>
                                        </p:attrNameLst>
                                      </p:cBhvr>
                                      <p:tavLst>
                                        <p:tav tm="0">
                                          <p:val>
                                            <p:strVal val="#ppt_x"/>
                                          </p:val>
                                        </p:tav>
                                        <p:tav tm="100000">
                                          <p:val>
                                            <p:strVal val="#ppt_x"/>
                                          </p:val>
                                        </p:tav>
                                      </p:tavLst>
                                    </p:anim>
                                    <p:anim calcmode="lin" valueType="num">
                                      <p:cBhvr additive="base">
                                        <p:cTn id="21"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500" fill="hold"/>
                                        <p:tgtEl>
                                          <p:spTgt spid="23"/>
                                        </p:tgtEl>
                                        <p:attrNameLst>
                                          <p:attrName>ppt_x</p:attrName>
                                        </p:attrNameLst>
                                      </p:cBhvr>
                                      <p:tavLst>
                                        <p:tav tm="0">
                                          <p:val>
                                            <p:strVal val="#ppt_x"/>
                                          </p:val>
                                        </p:tav>
                                        <p:tav tm="100000">
                                          <p:val>
                                            <p:strVal val="#ppt_x"/>
                                          </p:val>
                                        </p:tav>
                                      </p:tavLst>
                                    </p:anim>
                                    <p:anim calcmode="lin" valueType="num">
                                      <p:cBhvr additive="base">
                                        <p:cTn id="27"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fill="hold"/>
                                        <p:tgtEl>
                                          <p:spTgt spid="26"/>
                                        </p:tgtEl>
                                        <p:attrNameLst>
                                          <p:attrName>ppt_x</p:attrName>
                                        </p:attrNameLst>
                                      </p:cBhvr>
                                      <p:tavLst>
                                        <p:tav tm="0">
                                          <p:val>
                                            <p:strVal val="#ppt_x"/>
                                          </p:val>
                                        </p:tav>
                                        <p:tav tm="100000">
                                          <p:val>
                                            <p:strVal val="#ppt_x"/>
                                          </p:val>
                                        </p:tav>
                                      </p:tavLst>
                                    </p:anim>
                                    <p:anim calcmode="lin" valueType="num">
                                      <p:cBhvr additive="base">
                                        <p:cTn id="3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ppt_x"/>
                                          </p:val>
                                        </p:tav>
                                        <p:tav tm="100000">
                                          <p:val>
                                            <p:strVal val="#ppt_x"/>
                                          </p:val>
                                        </p:tav>
                                      </p:tavLst>
                                    </p:anim>
                                    <p:anim calcmode="lin" valueType="num">
                                      <p:cBhvr additive="base">
                                        <p:cTn id="3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20" name="picture 1120"/>
          <p:cNvPicPr>
            <a:picLocks noChangeAspect="1"/>
          </p:cNvPicPr>
          <p:nvPr/>
        </p:nvPicPr>
        <p:blipFill>
          <a:blip r:embed="rId1"/>
          <a:stretch>
            <a:fillRect/>
          </a:stretch>
        </p:blipFill>
        <p:spPr>
          <a:xfrm rot="21600000">
            <a:off x="247332" y="3151822"/>
            <a:ext cx="11497310" cy="3535679"/>
          </a:xfrm>
          <a:prstGeom prst="rect">
            <a:avLst/>
          </a:prstGeom>
        </p:spPr>
      </p:pic>
      <p:pic>
        <p:nvPicPr>
          <p:cNvPr id="1122" name="picture 1122"/>
          <p:cNvPicPr>
            <a:picLocks noChangeAspect="1"/>
          </p:cNvPicPr>
          <p:nvPr/>
        </p:nvPicPr>
        <p:blipFill>
          <a:blip r:embed="rId2"/>
          <a:stretch>
            <a:fillRect/>
          </a:stretch>
        </p:blipFill>
        <p:spPr>
          <a:xfrm rot="21600000">
            <a:off x="6331584" y="1986279"/>
            <a:ext cx="293369" cy="293370"/>
          </a:xfrm>
          <a:prstGeom prst="rect">
            <a:avLst/>
          </a:prstGeom>
        </p:spPr>
      </p:pic>
      <p:pic>
        <p:nvPicPr>
          <p:cNvPr id="1124" name="picture 1124"/>
          <p:cNvPicPr>
            <a:picLocks noChangeAspect="1"/>
          </p:cNvPicPr>
          <p:nvPr/>
        </p:nvPicPr>
        <p:blipFill>
          <a:blip r:embed="rId3"/>
          <a:stretch>
            <a:fillRect/>
          </a:stretch>
        </p:blipFill>
        <p:spPr>
          <a:xfrm rot="21600000">
            <a:off x="6325234" y="1979929"/>
            <a:ext cx="306069" cy="306070"/>
          </a:xfrm>
          <a:prstGeom prst="rect">
            <a:avLst/>
          </a:prstGeom>
        </p:spPr>
      </p:pic>
      <p:sp>
        <p:nvSpPr>
          <p:cNvPr id="1126" name="textbox 1126"/>
          <p:cNvSpPr/>
          <p:nvPr/>
        </p:nvSpPr>
        <p:spPr>
          <a:xfrm>
            <a:off x="6414046" y="1960689"/>
            <a:ext cx="925194" cy="32067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2325"/>
              </a:lnSpc>
            </a:pPr>
            <a:r>
              <a:rPr sz="17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3</a:t>
            </a:r>
            <a:r>
              <a:rPr sz="1700" kern="0" spc="20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800" b="1" kern="0" spc="-10" baseline="10000" dirty="0">
                <a:solidFill>
                  <a:srgbClr val="000000">
                    <a:alpha val="100000"/>
                  </a:srgbClr>
                </a:solidFill>
                <a:latin typeface="微软雅黑" panose="020B0503020204020204" charset="-122"/>
                <a:ea typeface="微软雅黑" panose="020B0503020204020204" charset="-122"/>
                <a:cs typeface="微软雅黑" panose="020B0503020204020204" charset="-122"/>
              </a:rPr>
              <a:t>正文撰写</a:t>
            </a:r>
            <a:endParaRPr sz="1800" baseline="10000" dirty="0">
              <a:latin typeface="微软雅黑" panose="020B0503020204020204" charset="-122"/>
              <a:ea typeface="微软雅黑" panose="020B0503020204020204" charset="-122"/>
              <a:cs typeface="微软雅黑" panose="020B0503020204020204" charset="-122"/>
            </a:endParaRPr>
          </a:p>
        </p:txBody>
      </p:sp>
      <p:graphicFrame>
        <p:nvGraphicFramePr>
          <p:cNvPr id="1128" name="table 1128"/>
          <p:cNvGraphicFramePr>
            <a:graphicFrameLocks noGrp="1"/>
          </p:cNvGraphicFramePr>
          <p:nvPr/>
        </p:nvGraphicFramePr>
        <p:xfrm>
          <a:off x="604202" y="1343977"/>
          <a:ext cx="10539729" cy="502920"/>
        </p:xfrm>
        <a:graphic>
          <a:graphicData uri="http://schemas.openxmlformats.org/drawingml/2006/table">
            <a:tbl>
              <a:tblPr>
                <a:solidFill>
                  <a:srgbClr val="DAE3F5"/>
                </a:solidFill>
              </a:tblPr>
              <a:tblGrid>
                <a:gridCol w="10539729"/>
              </a:tblGrid>
              <a:tr h="499745">
                <a:tc>
                  <a:txBody>
                    <a:bodyPr/>
                    <a:lstStyle/>
                    <a:p>
                      <a:pPr algn="l" rtl="0" eaLnBrk="0">
                        <a:lnSpc>
                          <a:spcPct val="105000"/>
                        </a:lnSpc>
                      </a:pPr>
                      <a:endParaRPr sz="800" dirty="0">
                        <a:latin typeface="Arial" panose="020B0604020202020204"/>
                        <a:ea typeface="Arial" panose="020B0604020202020204"/>
                        <a:cs typeface="Arial" panose="020B0604020202020204"/>
                      </a:endParaRPr>
                    </a:p>
                    <a:p>
                      <a:pPr marL="81280" algn="l" rtl="0" eaLnBrk="0">
                        <a:lnSpc>
                          <a:spcPct val="88000"/>
                        </a:lnSpc>
                        <a:spcBef>
                          <a:spcPts val="0"/>
                        </a:spcBef>
                        <a:tabLst>
                          <a:tab pos="290195" algn="l"/>
                        </a:tabLst>
                      </a:pPr>
                      <a:r>
                        <a:rPr sz="1500" b="1" kern="0" spc="0" dirty="0">
                          <a:solidFill>
                            <a:srgbClr val="374151">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374151">
                              <a:alpha val="100000"/>
                            </a:srgbClr>
                          </a:solidFill>
                          <a:latin typeface="微软雅黑" panose="020B0503020204020204" charset="-122"/>
                          <a:ea typeface="微软雅黑" panose="020B0503020204020204" charset="-122"/>
                          <a:cs typeface="微软雅黑" panose="020B0503020204020204" charset="-122"/>
                        </a:rPr>
                        <a:t>让每一次学术交互都成为高效创作的原生素材</a:t>
                      </a:r>
                      <a:r>
                        <a:rPr sz="1500" b="1" kern="0" spc="-240" dirty="0">
                          <a:solidFill>
                            <a:srgbClr val="374151">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374151">
                              <a:alpha val="100000"/>
                            </a:srgbClr>
                          </a:solidFill>
                          <a:latin typeface="微软雅黑" panose="020B0503020204020204" charset="-122"/>
                          <a:ea typeface="微软雅黑" panose="020B0503020204020204" charset="-122"/>
                          <a:cs typeface="微软雅黑" panose="020B0503020204020204" charset="-122"/>
                        </a:rPr>
                        <a:t>，将研究者从机械工作</a:t>
                      </a:r>
                      <a:r>
                        <a:rPr sz="1500" b="1" kern="0" spc="80" dirty="0">
                          <a:solidFill>
                            <a:srgbClr val="374151">
                              <a:alpha val="100000"/>
                            </a:srgbClr>
                          </a:solidFill>
                          <a:latin typeface="微软雅黑" panose="020B0503020204020204" charset="-122"/>
                          <a:ea typeface="微软雅黑" panose="020B0503020204020204" charset="-122"/>
                          <a:cs typeface="微软雅黑" panose="020B0503020204020204" charset="-122"/>
                        </a:rPr>
                        <a:t>中解放</a:t>
                      </a:r>
                      <a:r>
                        <a:rPr sz="1500" b="1" kern="0" spc="-240" dirty="0">
                          <a:solidFill>
                            <a:srgbClr val="374151">
                              <a:alpha val="100000"/>
                            </a:srgbClr>
                          </a:solidFill>
                          <a:latin typeface="微软雅黑" panose="020B0503020204020204" charset="-122"/>
                          <a:ea typeface="微软雅黑" panose="020B0503020204020204" charset="-122"/>
                          <a:cs typeface="微软雅黑" panose="020B0503020204020204" charset="-122"/>
                        </a:rPr>
                        <a:t> </a:t>
                      </a:r>
                      <a:r>
                        <a:rPr sz="1500" b="1" kern="0" spc="80" dirty="0">
                          <a:solidFill>
                            <a:srgbClr val="374151">
                              <a:alpha val="100000"/>
                            </a:srgbClr>
                          </a:solidFill>
                          <a:latin typeface="微软雅黑" panose="020B0503020204020204" charset="-122"/>
                          <a:ea typeface="微软雅黑" panose="020B0503020204020204" charset="-122"/>
                          <a:cs typeface="微软雅黑" panose="020B0503020204020204" charset="-122"/>
                        </a:rPr>
                        <a:t>，</a:t>
                      </a:r>
                      <a:r>
                        <a:rPr sz="1500" b="1" kern="0" spc="-340" dirty="0">
                          <a:solidFill>
                            <a:srgbClr val="374151">
                              <a:alpha val="100000"/>
                            </a:srgbClr>
                          </a:solidFill>
                          <a:latin typeface="微软雅黑" panose="020B0503020204020204" charset="-122"/>
                          <a:ea typeface="微软雅黑" panose="020B0503020204020204" charset="-122"/>
                          <a:cs typeface="微软雅黑" panose="020B0503020204020204" charset="-122"/>
                        </a:rPr>
                        <a:t> </a:t>
                      </a:r>
                      <a:r>
                        <a:rPr sz="1500" b="1" kern="0" spc="80" dirty="0">
                          <a:solidFill>
                            <a:srgbClr val="374151">
                              <a:alpha val="100000"/>
                            </a:srgbClr>
                          </a:solidFill>
                          <a:latin typeface="微软雅黑" panose="020B0503020204020204" charset="-122"/>
                          <a:ea typeface="微软雅黑" panose="020B0503020204020204" charset="-122"/>
                          <a:cs typeface="微软雅黑" panose="020B0503020204020204" charset="-122"/>
                        </a:rPr>
                        <a:t>专注于核心学术思考与观点产出。</a:t>
                      </a:r>
                      <a:endParaRPr sz="1500" dirty="0">
                        <a:latin typeface="微软雅黑" panose="020B0503020204020204" charset="-122"/>
                        <a:ea typeface="微软雅黑" panose="020B0503020204020204" charset="-122"/>
                        <a:cs typeface="微软雅黑" panose="020B0503020204020204" charset="-122"/>
                      </a:endParaRPr>
                    </a:p>
                  </a:txBody>
                  <a:tcPr marL="0" marR="0" marT="0" marB="0" vert="horz">
                    <a:lnL w="3175" cap="flat" cmpd="sng" algn="ctr">
                      <a:solidFill>
                        <a:srgbClr val="15BBA6"/>
                      </a:solidFill>
                      <a:prstDash val="solid"/>
                      <a:round/>
                      <a:headEnd type="none" w="med" len="med"/>
                      <a:tailEnd type="none" w="med" len="med"/>
                    </a:lnL>
                    <a:lnR w="3175" cap="flat" cmpd="sng" algn="ctr">
                      <a:solidFill>
                        <a:srgbClr val="15BBA6"/>
                      </a:solidFill>
                      <a:prstDash val="solid"/>
                      <a:round/>
                      <a:headEnd type="none" w="med" len="med"/>
                      <a:tailEnd type="none" w="med" len="med"/>
                    </a:lnR>
                    <a:lnT w="3175" cap="flat" cmpd="sng" algn="ctr">
                      <a:solidFill>
                        <a:srgbClr val="15BBA6"/>
                      </a:solidFill>
                      <a:prstDash val="solid"/>
                      <a:round/>
                      <a:headEnd type="none" w="med" len="med"/>
                      <a:tailEnd type="none" w="med" len="med"/>
                    </a:lnT>
                    <a:lnB w="3175" cap="flat" cmpd="sng" algn="ctr">
                      <a:solidFill>
                        <a:srgbClr val="15BBA6"/>
                      </a:solidFill>
                      <a:prstDash val="solid"/>
                      <a:round/>
                      <a:headEnd type="none" w="med" len="med"/>
                      <a:tailEnd type="none" w="med" len="med"/>
                    </a:lnB>
                    <a:solidFill>
                      <a:srgbClr val="DAE3F5"/>
                    </a:solidFill>
                  </a:tcPr>
                </a:tc>
              </a:tr>
            </a:tbl>
          </a:graphicData>
        </a:graphic>
      </p:graphicFrame>
      <p:sp>
        <p:nvSpPr>
          <p:cNvPr id="1130" name="path 1130"/>
          <p:cNvSpPr/>
          <p:nvPr/>
        </p:nvSpPr>
        <p:spPr>
          <a:xfrm>
            <a:off x="609600" y="1349501"/>
            <a:ext cx="76200" cy="491045"/>
          </a:xfrm>
          <a:custGeom>
            <a:avLst/>
            <a:gdLst/>
            <a:ahLst/>
            <a:cxnLst/>
            <a:rect l="0" t="0" r="0" b="0"/>
            <a:pathLst>
              <a:path w="120" h="773">
                <a:moveTo>
                  <a:pt x="0" y="0"/>
                </a:moveTo>
                <a:lnTo>
                  <a:pt x="120" y="0"/>
                </a:lnTo>
                <a:lnTo>
                  <a:pt x="120" y="773"/>
                </a:lnTo>
                <a:lnTo>
                  <a:pt x="0" y="773"/>
                </a:lnTo>
                <a:lnTo>
                  <a:pt x="0" y="0"/>
                </a:lnTo>
                <a:close/>
              </a:path>
            </a:pathLst>
          </a:custGeom>
          <a:solidFill>
            <a:srgbClr val="2E54A1">
              <a:alpha val="100000"/>
            </a:srgbClr>
          </a:solidFill>
          <a:ln w="0" cap="flat">
            <a:noFill/>
            <a:prstDash val="solid"/>
            <a:miter lim="0"/>
          </a:ln>
        </p:spPr>
        <p:txBody>
          <a:bodyPr rtlCol="0"/>
          <a:lstStyle/>
          <a:p>
            <a:pPr algn="ctr"/>
            <a:endParaRPr lang="zh-CN" altLang="en-US"/>
          </a:p>
        </p:txBody>
      </p:sp>
      <p:sp>
        <p:nvSpPr>
          <p:cNvPr id="1132" name="textbox 1132"/>
          <p:cNvSpPr/>
          <p:nvPr/>
        </p:nvSpPr>
        <p:spPr>
          <a:xfrm>
            <a:off x="6391986" y="2374570"/>
            <a:ext cx="2157095" cy="629284"/>
          </a:xfrm>
          <a:prstGeom prst="rect">
            <a:avLst/>
          </a:prstGeom>
          <a:noFill/>
          <a:ln w="0" cap="flat">
            <a:noFill/>
            <a:prstDash val="solid"/>
            <a:miter lim="0"/>
          </a:ln>
        </p:spPr>
        <p:txBody>
          <a:bodyPr vert="horz" wrap="square" lIns="0" tIns="0" rIns="0" bIns="0"/>
          <a:lstStyle/>
          <a:p>
            <a:pPr algn="l" rtl="0" eaLnBrk="0">
              <a:lnSpc>
                <a:spcPct val="14000"/>
              </a:lnSpc>
            </a:pPr>
            <a:endParaRPr sz="100" dirty="0">
              <a:latin typeface="Arial" panose="020B0604020202020204"/>
              <a:ea typeface="Arial" panose="020B0604020202020204"/>
              <a:cs typeface="Arial" panose="020B0604020202020204"/>
            </a:endParaRPr>
          </a:p>
          <a:p>
            <a:pPr marL="12700" algn="l" rtl="0" eaLnBrk="0">
              <a:lnSpc>
                <a:spcPct val="112000"/>
              </a:lnSpc>
            </a:pPr>
            <a:r>
              <a:rPr sz="1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借助</a:t>
            </a:r>
            <a:r>
              <a:rPr sz="12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扩写、续写、缩写</a:t>
            </a:r>
            <a:r>
              <a:rPr sz="1200" b="1"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和改写</a:t>
            </a: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等</a:t>
            </a:r>
            <a:r>
              <a:rPr sz="1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辅助伴写工具</a:t>
            </a:r>
            <a:r>
              <a:rPr sz="12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，实时启发创作灵</a:t>
            </a:r>
            <a:r>
              <a:rPr sz="1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感</a:t>
            </a:r>
            <a:r>
              <a:rPr sz="12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，灵活应对各类写作表达需求</a:t>
            </a:r>
            <a:endParaRPr sz="1200" dirty="0">
              <a:latin typeface="微软雅黑" panose="020B0503020204020204" charset="-122"/>
              <a:ea typeface="微软雅黑" panose="020B0503020204020204" charset="-122"/>
              <a:cs typeface="微软雅黑" panose="020B0503020204020204" charset="-122"/>
            </a:endParaRPr>
          </a:p>
        </p:txBody>
      </p:sp>
      <p:pic>
        <p:nvPicPr>
          <p:cNvPr id="1136" name="picture 1136"/>
          <p:cNvPicPr>
            <a:picLocks noChangeAspect="1"/>
          </p:cNvPicPr>
          <p:nvPr/>
        </p:nvPicPr>
        <p:blipFill>
          <a:blip r:embed="rId4"/>
          <a:stretch>
            <a:fillRect/>
          </a:stretch>
        </p:blipFill>
        <p:spPr>
          <a:xfrm rot="21600000">
            <a:off x="309244" y="1979929"/>
            <a:ext cx="306070" cy="306070"/>
          </a:xfrm>
          <a:prstGeom prst="rect">
            <a:avLst/>
          </a:prstGeom>
        </p:spPr>
      </p:pic>
      <p:sp>
        <p:nvSpPr>
          <p:cNvPr id="1138" name="textbox 1138"/>
          <p:cNvSpPr/>
          <p:nvPr/>
        </p:nvSpPr>
        <p:spPr>
          <a:xfrm>
            <a:off x="340969" y="1960689"/>
            <a:ext cx="2202814" cy="104330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77470" algn="l" rtl="0" eaLnBrk="0">
              <a:lnSpc>
                <a:spcPts val="2325"/>
              </a:lnSpc>
            </a:pPr>
            <a:r>
              <a:rPr sz="17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1</a:t>
            </a:r>
            <a:r>
              <a:rPr sz="1700" kern="0" spc="19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800" b="1" kern="0" spc="-20" baseline="10000" dirty="0">
                <a:solidFill>
                  <a:srgbClr val="000000">
                    <a:alpha val="100000"/>
                  </a:srgbClr>
                </a:solidFill>
                <a:latin typeface="微软雅黑" panose="020B0503020204020204" charset="-122"/>
                <a:ea typeface="微软雅黑" panose="020B0503020204020204" charset="-122"/>
                <a:cs typeface="微软雅黑" panose="020B0503020204020204" charset="-122"/>
              </a:rPr>
              <a:t>素材引入</a:t>
            </a:r>
            <a:endParaRPr sz="1800" baseline="10000" dirty="0">
              <a:latin typeface="微软雅黑" panose="020B0503020204020204" charset="-122"/>
              <a:ea typeface="微软雅黑" panose="020B0503020204020204" charset="-122"/>
              <a:cs typeface="微软雅黑" panose="020B0503020204020204" charset="-122"/>
            </a:endParaRPr>
          </a:p>
          <a:p>
            <a:pPr algn="l" rtl="0" eaLnBrk="0">
              <a:lnSpc>
                <a:spcPct val="123000"/>
              </a:lnSpc>
            </a:pPr>
            <a:endParaRPr sz="400" dirty="0">
              <a:latin typeface="Arial" panose="020B0604020202020204"/>
              <a:ea typeface="Arial" panose="020B0604020202020204"/>
              <a:cs typeface="Arial" panose="020B0604020202020204"/>
            </a:endParaRPr>
          </a:p>
          <a:p>
            <a:pPr marL="12700" indent="-635" algn="l" rtl="0" eaLnBrk="0">
              <a:lnSpc>
                <a:spcPct val="118000"/>
              </a:lnSpc>
              <a:spcBef>
                <a:spcPts val="0"/>
              </a:spcBef>
            </a:pPr>
            <a:r>
              <a:rPr sz="1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整合</a:t>
            </a:r>
            <a:r>
              <a:rPr sz="12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学习笔记,</a:t>
            </a:r>
            <a:r>
              <a:rPr sz="1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将研读文献时</a:t>
            </a: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的精</a:t>
            </a:r>
            <a:r>
              <a:rPr sz="1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要观点与个人心得一键应</a:t>
            </a: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用到创</a:t>
            </a:r>
            <a:r>
              <a:rPr sz="1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作中</a:t>
            </a:r>
            <a:r>
              <a:rPr sz="1200" kern="0" spc="-1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，形成</a:t>
            </a:r>
            <a:r>
              <a:rPr sz="1200" b="1"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创作素材</a:t>
            </a:r>
            <a:r>
              <a:rPr sz="1200" b="1"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库</a:t>
            </a:r>
            <a:endParaRPr sz="1200" dirty="0">
              <a:latin typeface="微软雅黑" panose="020B0503020204020204" charset="-122"/>
              <a:ea typeface="微软雅黑" panose="020B0503020204020204" charset="-122"/>
              <a:cs typeface="微软雅黑" panose="020B0503020204020204" charset="-122"/>
            </a:endParaRPr>
          </a:p>
        </p:txBody>
      </p:sp>
      <p:sp>
        <p:nvSpPr>
          <p:cNvPr id="1140" name="textbox 1140"/>
          <p:cNvSpPr/>
          <p:nvPr/>
        </p:nvSpPr>
        <p:spPr>
          <a:xfrm>
            <a:off x="471170" y="715010"/>
            <a:ext cx="9142730" cy="42799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3165"/>
              </a:lnSpc>
            </a:pPr>
            <a:r>
              <a:rPr lang="en-US" sz="2300" b="1" kern="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4.</a:t>
            </a:r>
            <a:r>
              <a:rPr sz="2300" b="1" kern="0" spc="8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辅助创作</a:t>
            </a:r>
            <a:r>
              <a:rPr lang="zh-CN" sz="2300" b="1" kern="0" spc="8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课题、论文</a:t>
            </a:r>
            <a:r>
              <a:rPr sz="2300" b="1" kern="0" spc="8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a:t>
            </a:r>
            <a:r>
              <a:rPr sz="2300" b="1" kern="0" spc="-55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 </a:t>
            </a:r>
            <a:r>
              <a:rPr sz="2300" b="1" kern="0" spc="8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全流程智能伴写</a:t>
            </a:r>
            <a:endParaRPr sz="2300" dirty="0">
              <a:latin typeface="微软雅黑" panose="020B0503020204020204" charset="-122"/>
              <a:ea typeface="微软雅黑" panose="020B0503020204020204" charset="-122"/>
              <a:cs typeface="微软雅黑" panose="020B0503020204020204" charset="-122"/>
            </a:endParaRPr>
          </a:p>
        </p:txBody>
      </p:sp>
      <p:sp>
        <p:nvSpPr>
          <p:cNvPr id="1142" name="textbox 1142"/>
          <p:cNvSpPr/>
          <p:nvPr/>
        </p:nvSpPr>
        <p:spPr>
          <a:xfrm>
            <a:off x="9415856" y="2373656"/>
            <a:ext cx="2280285" cy="630555"/>
          </a:xfrm>
          <a:prstGeom prst="rect">
            <a:avLst/>
          </a:prstGeom>
          <a:noFill/>
          <a:ln w="0" cap="flat">
            <a:noFill/>
            <a:prstDash val="solid"/>
            <a:miter lim="0"/>
          </a:ln>
        </p:spPr>
        <p:txBody>
          <a:bodyPr vert="horz" wrap="square" lIns="0" tIns="0" rIns="0" bIns="0"/>
          <a:lstStyle/>
          <a:p>
            <a:pPr algn="l" rtl="0" eaLnBrk="0">
              <a:lnSpc>
                <a:spcPct val="20000"/>
              </a:lnSpc>
            </a:pPr>
            <a:endParaRPr sz="100" dirty="0">
              <a:latin typeface="Arial" panose="020B0604020202020204"/>
              <a:ea typeface="Arial" panose="020B0604020202020204"/>
              <a:cs typeface="Arial" panose="020B0604020202020204"/>
            </a:endParaRPr>
          </a:p>
          <a:p>
            <a:pPr marL="12700" algn="l" rtl="0" eaLnBrk="0">
              <a:lnSpc>
                <a:spcPct val="112000"/>
              </a:lnSpc>
            </a:pP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提供语料精修工具包：</a:t>
            </a:r>
            <a:r>
              <a:rPr sz="1200" b="1"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润色批改</a:t>
            </a:r>
            <a:r>
              <a:rPr sz="1200" b="1"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2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据意查词、概念解释、言</a:t>
            </a:r>
            <a:r>
              <a:rPr sz="1200" b="1"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词答句    </a:t>
            </a:r>
            <a:r>
              <a:rPr sz="1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2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显著提升论文的整体学术质量</a:t>
            </a:r>
            <a:endParaRPr sz="1200" dirty="0">
              <a:latin typeface="微软雅黑" panose="020B0503020204020204" charset="-122"/>
              <a:ea typeface="微软雅黑" panose="020B0503020204020204" charset="-122"/>
              <a:cs typeface="微软雅黑" panose="020B0503020204020204" charset="-122"/>
            </a:endParaRPr>
          </a:p>
        </p:txBody>
      </p:sp>
      <p:sp>
        <p:nvSpPr>
          <p:cNvPr id="1144" name="textbox 1144"/>
          <p:cNvSpPr/>
          <p:nvPr/>
        </p:nvSpPr>
        <p:spPr>
          <a:xfrm>
            <a:off x="3367176" y="2373351"/>
            <a:ext cx="2157729" cy="630555"/>
          </a:xfrm>
          <a:prstGeom prst="rect">
            <a:avLst/>
          </a:prstGeom>
          <a:noFill/>
          <a:ln w="0" cap="flat">
            <a:noFill/>
            <a:prstDash val="solid"/>
            <a:miter lim="0"/>
          </a:ln>
        </p:spPr>
        <p:txBody>
          <a:bodyPr vert="horz" wrap="square" lIns="0" tIns="0" rIns="0" bIns="0"/>
          <a:lstStyle/>
          <a:p>
            <a:pPr algn="l" rtl="0" eaLnBrk="0">
              <a:lnSpc>
                <a:spcPct val="22000"/>
              </a:lnSpc>
            </a:pPr>
            <a:endParaRPr sz="100" dirty="0">
              <a:latin typeface="Arial" panose="020B0604020202020204"/>
              <a:ea typeface="Arial" panose="020B0604020202020204"/>
              <a:cs typeface="Arial" panose="020B0604020202020204"/>
            </a:endParaRPr>
          </a:p>
          <a:p>
            <a:pPr marL="12700" indent="5715" algn="l" rtl="0" eaLnBrk="0">
              <a:lnSpc>
                <a:spcPct val="112000"/>
              </a:lnSpc>
            </a:pPr>
            <a:r>
              <a:rPr sz="1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以自然对话形式互动</a:t>
            </a:r>
            <a:r>
              <a:rPr sz="1200" kern="0" spc="-1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，智能辅助</a:t>
            </a:r>
            <a:r>
              <a:rPr sz="1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生成</a:t>
            </a:r>
            <a:r>
              <a:rPr sz="12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选题推荐、文章大纲</a:t>
            </a:r>
            <a:r>
              <a:rPr sz="1200" b="1"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与文献</a:t>
            </a:r>
            <a:r>
              <a:rPr sz="1200" b="1"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综述</a:t>
            </a:r>
            <a:r>
              <a:rPr sz="1200" b="1"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，快速构建论文整体框架</a:t>
            </a:r>
            <a:endParaRPr sz="1200" dirty="0">
              <a:latin typeface="微软雅黑" panose="020B0503020204020204" charset="-122"/>
              <a:ea typeface="微软雅黑" panose="020B0503020204020204" charset="-122"/>
              <a:cs typeface="微软雅黑" panose="020B0503020204020204" charset="-122"/>
            </a:endParaRPr>
          </a:p>
        </p:txBody>
      </p:sp>
      <p:pic>
        <p:nvPicPr>
          <p:cNvPr id="1148" name="picture 1148"/>
          <p:cNvPicPr>
            <a:picLocks noChangeAspect="1"/>
          </p:cNvPicPr>
          <p:nvPr/>
        </p:nvPicPr>
        <p:blipFill>
          <a:blip r:embed="rId5"/>
          <a:stretch>
            <a:fillRect/>
          </a:stretch>
        </p:blipFill>
        <p:spPr>
          <a:xfrm rot="21600000">
            <a:off x="9313164" y="1986279"/>
            <a:ext cx="293751" cy="293370"/>
          </a:xfrm>
          <a:prstGeom prst="rect">
            <a:avLst/>
          </a:prstGeom>
        </p:spPr>
      </p:pic>
      <p:pic>
        <p:nvPicPr>
          <p:cNvPr id="1150" name="picture 1150"/>
          <p:cNvPicPr>
            <a:picLocks noChangeAspect="1"/>
          </p:cNvPicPr>
          <p:nvPr/>
        </p:nvPicPr>
        <p:blipFill>
          <a:blip r:embed="rId6"/>
          <a:stretch>
            <a:fillRect/>
          </a:stretch>
        </p:blipFill>
        <p:spPr>
          <a:xfrm rot="21600000">
            <a:off x="9307194" y="1979929"/>
            <a:ext cx="306070" cy="306070"/>
          </a:xfrm>
          <a:prstGeom prst="rect">
            <a:avLst/>
          </a:prstGeom>
        </p:spPr>
      </p:pic>
      <p:sp>
        <p:nvSpPr>
          <p:cNvPr id="1152" name="textbox 1152"/>
          <p:cNvSpPr/>
          <p:nvPr/>
        </p:nvSpPr>
        <p:spPr>
          <a:xfrm>
            <a:off x="9381832" y="1960689"/>
            <a:ext cx="939164" cy="32067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2325"/>
              </a:lnSpc>
            </a:pPr>
            <a:r>
              <a:rPr sz="17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4</a:t>
            </a:r>
            <a:r>
              <a:rPr sz="1700" kern="0" spc="18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800" b="1" kern="0" spc="20" baseline="11000" dirty="0">
                <a:solidFill>
                  <a:srgbClr val="000000">
                    <a:alpha val="100000"/>
                  </a:srgbClr>
                </a:solidFill>
                <a:latin typeface="微软雅黑" panose="020B0503020204020204" charset="-122"/>
                <a:ea typeface="微软雅黑" panose="020B0503020204020204" charset="-122"/>
                <a:cs typeface="微软雅黑" panose="020B0503020204020204" charset="-122"/>
              </a:rPr>
              <a:t>语料精修</a:t>
            </a:r>
            <a:endParaRPr sz="1800" baseline="11000" dirty="0">
              <a:latin typeface="微软雅黑" panose="020B0503020204020204" charset="-122"/>
              <a:ea typeface="微软雅黑" panose="020B0503020204020204" charset="-122"/>
              <a:cs typeface="微软雅黑" panose="020B0503020204020204" charset="-122"/>
            </a:endParaRPr>
          </a:p>
        </p:txBody>
      </p:sp>
      <p:pic>
        <p:nvPicPr>
          <p:cNvPr id="1154" name="picture 1154"/>
          <p:cNvPicPr>
            <a:picLocks noChangeAspect="1"/>
          </p:cNvPicPr>
          <p:nvPr/>
        </p:nvPicPr>
        <p:blipFill>
          <a:blip r:embed="rId7"/>
          <a:stretch>
            <a:fillRect/>
          </a:stretch>
        </p:blipFill>
        <p:spPr>
          <a:xfrm rot="21600000">
            <a:off x="3343275" y="1986279"/>
            <a:ext cx="293369" cy="293370"/>
          </a:xfrm>
          <a:prstGeom prst="rect">
            <a:avLst/>
          </a:prstGeom>
        </p:spPr>
      </p:pic>
      <p:pic>
        <p:nvPicPr>
          <p:cNvPr id="1156" name="picture 1156"/>
          <p:cNvPicPr>
            <a:picLocks noChangeAspect="1"/>
          </p:cNvPicPr>
          <p:nvPr/>
        </p:nvPicPr>
        <p:blipFill>
          <a:blip r:embed="rId8"/>
          <a:stretch>
            <a:fillRect/>
          </a:stretch>
        </p:blipFill>
        <p:spPr>
          <a:xfrm rot="21600000">
            <a:off x="3336925" y="1979929"/>
            <a:ext cx="306069" cy="306070"/>
          </a:xfrm>
          <a:prstGeom prst="rect">
            <a:avLst/>
          </a:prstGeom>
        </p:spPr>
      </p:pic>
      <p:sp>
        <p:nvSpPr>
          <p:cNvPr id="1158" name="textbox 1158"/>
          <p:cNvSpPr/>
          <p:nvPr/>
        </p:nvSpPr>
        <p:spPr>
          <a:xfrm>
            <a:off x="3422992" y="1960689"/>
            <a:ext cx="927735" cy="32067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2325"/>
              </a:lnSpc>
            </a:pPr>
            <a:r>
              <a:rPr sz="17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2</a:t>
            </a:r>
            <a:r>
              <a:rPr sz="1700" kern="0" spc="18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800" b="1" kern="0" spc="0" baseline="10000" dirty="0">
                <a:solidFill>
                  <a:srgbClr val="000000">
                    <a:alpha val="100000"/>
                  </a:srgbClr>
                </a:solidFill>
                <a:latin typeface="微软雅黑" panose="020B0503020204020204" charset="-122"/>
                <a:ea typeface="微软雅黑" panose="020B0503020204020204" charset="-122"/>
                <a:cs typeface="微软雅黑" panose="020B0503020204020204" charset="-122"/>
              </a:rPr>
              <a:t>结构搭建</a:t>
            </a:r>
            <a:endParaRPr sz="1800" baseline="10000" dirty="0">
              <a:latin typeface="微软雅黑" panose="020B0503020204020204" charset="-122"/>
              <a:ea typeface="微软雅黑" panose="020B0503020204020204" charset="-122"/>
              <a:cs typeface="微软雅黑" panose="020B0503020204020204" charset="-122"/>
            </a:endParaRPr>
          </a:p>
        </p:txBody>
      </p:sp>
    </p:spTree>
    <p:custDataLst>
      <p:tags r:id="rId9"/>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652145" y="1664970"/>
            <a:ext cx="8197850" cy="4545330"/>
          </a:xfrm>
          <a:prstGeom prst="rect">
            <a:avLst/>
          </a:prstGeom>
          <a:ln>
            <a:solidFill>
              <a:schemeClr val="accent1"/>
            </a:solidFill>
            <a:prstDash val="sysDash"/>
          </a:ln>
        </p:spPr>
      </p:pic>
      <p:graphicFrame>
        <p:nvGraphicFramePr>
          <p:cNvPr id="1128" name="table 1128"/>
          <p:cNvGraphicFramePr>
            <a:graphicFrameLocks noGrp="1"/>
          </p:cNvGraphicFramePr>
          <p:nvPr/>
        </p:nvGraphicFramePr>
        <p:xfrm>
          <a:off x="652145" y="1113790"/>
          <a:ext cx="10873105" cy="499745"/>
        </p:xfrm>
        <a:graphic>
          <a:graphicData uri="http://schemas.openxmlformats.org/drawingml/2006/table">
            <a:tbl>
              <a:tblPr>
                <a:solidFill>
                  <a:srgbClr val="DAE3F5"/>
                </a:solidFill>
              </a:tblPr>
              <a:tblGrid>
                <a:gridCol w="10873105"/>
              </a:tblGrid>
              <a:tr h="499745">
                <a:tc>
                  <a:txBody>
                    <a:bodyPr/>
                    <a:lstStyle/>
                    <a:p>
                      <a:pPr algn="l" rtl="0" eaLnBrk="0">
                        <a:lnSpc>
                          <a:spcPct val="105000"/>
                        </a:lnSpc>
                      </a:pPr>
                      <a:endParaRPr sz="800" dirty="0">
                        <a:latin typeface="Arial" panose="020B0604020202020204"/>
                        <a:ea typeface="Arial" panose="020B0604020202020204"/>
                        <a:cs typeface="Arial" panose="020B0604020202020204"/>
                      </a:endParaRPr>
                    </a:p>
                    <a:p>
                      <a:pPr marL="81280" algn="l" rtl="0" eaLnBrk="0">
                        <a:lnSpc>
                          <a:spcPct val="88000"/>
                        </a:lnSpc>
                        <a:spcBef>
                          <a:spcPts val="0"/>
                        </a:spcBef>
                        <a:tabLst>
                          <a:tab pos="290195" algn="l"/>
                        </a:tabLst>
                      </a:pPr>
                      <a:r>
                        <a:rPr lang="zh-CN" sz="1500" b="1" kern="0" spc="0" dirty="0">
                          <a:solidFill>
                            <a:srgbClr val="374151">
                              <a:alpha val="100000"/>
                            </a:srgbClr>
                          </a:solidFill>
                          <a:latin typeface="微软雅黑" panose="020B0503020204020204" charset="-122"/>
                          <a:ea typeface="微软雅黑" panose="020B0503020204020204" charset="-122"/>
                          <a:cs typeface="微软雅黑" panose="020B0503020204020204" charset="-122"/>
                        </a:rPr>
                        <a:t>灵感中心中的期刊推荐：一键推荐【</a:t>
                      </a:r>
                      <a:r>
                        <a:rPr lang="zh-CN" sz="1500" b="1" kern="0" dirty="0">
                          <a:solidFill>
                            <a:srgbClr val="374151">
                              <a:alpha val="100000"/>
                            </a:srgbClr>
                          </a:solidFill>
                          <a:latin typeface="微软雅黑" panose="020B0503020204020204" charset="-122"/>
                          <a:ea typeface="微软雅黑" panose="020B0503020204020204" charset="-122"/>
                          <a:cs typeface="微软雅黑" panose="020B0503020204020204" charset="-122"/>
                        </a:rPr>
                        <a:t>研究主题】领域的核心期刊，快速获取正规投稿方式，</a:t>
                      </a:r>
                      <a:r>
                        <a:rPr lang="zh-CN" altLang="en-US" sz="1500" b="1" kern="0" dirty="0">
                          <a:solidFill>
                            <a:srgbClr val="374151">
                              <a:alpha val="100000"/>
                            </a:srgbClr>
                          </a:solidFill>
                          <a:latin typeface="微软雅黑" panose="020B0503020204020204" charset="-122"/>
                          <a:ea typeface="微软雅黑" panose="020B0503020204020204" charset="-122"/>
                          <a:cs typeface="微软雅黑" panose="020B0503020204020204" charset="-122"/>
                        </a:rPr>
                        <a:t>避免钓鱼网站，避免泄露学术成果</a:t>
                      </a:r>
                      <a:endParaRPr lang="zh-CN" altLang="en-US" sz="1500" b="1" kern="0" dirty="0">
                        <a:solidFill>
                          <a:srgbClr val="374151">
                            <a:alpha val="100000"/>
                          </a:srgbClr>
                        </a:solidFill>
                        <a:latin typeface="微软雅黑" panose="020B0503020204020204" charset="-122"/>
                        <a:ea typeface="微软雅黑" panose="020B0503020204020204" charset="-122"/>
                        <a:cs typeface="微软雅黑" panose="020B0503020204020204" charset="-122"/>
                      </a:endParaRPr>
                    </a:p>
                  </a:txBody>
                  <a:tcPr marL="0" marR="0" marT="0" marB="0" vert="horz">
                    <a:lnL w="3175" cap="flat" cmpd="sng" algn="ctr">
                      <a:solidFill>
                        <a:srgbClr val="15BBA6"/>
                      </a:solidFill>
                      <a:prstDash val="solid"/>
                      <a:round/>
                      <a:headEnd type="none" w="med" len="med"/>
                      <a:tailEnd type="none" w="med" len="med"/>
                    </a:lnL>
                    <a:lnR w="3175" cap="flat" cmpd="sng" algn="ctr">
                      <a:solidFill>
                        <a:srgbClr val="15BBA6"/>
                      </a:solidFill>
                      <a:prstDash val="solid"/>
                      <a:round/>
                      <a:headEnd type="none" w="med" len="med"/>
                      <a:tailEnd type="none" w="med" len="med"/>
                    </a:lnR>
                    <a:lnT w="3175" cap="flat" cmpd="sng" algn="ctr">
                      <a:solidFill>
                        <a:srgbClr val="15BBA6"/>
                      </a:solidFill>
                      <a:prstDash val="solid"/>
                      <a:round/>
                      <a:headEnd type="none" w="med" len="med"/>
                      <a:tailEnd type="none" w="med" len="med"/>
                    </a:lnT>
                    <a:lnB w="3175" cap="flat" cmpd="sng" algn="ctr">
                      <a:solidFill>
                        <a:srgbClr val="15BBA6"/>
                      </a:solidFill>
                      <a:prstDash val="solid"/>
                      <a:round/>
                      <a:headEnd type="none" w="med" len="med"/>
                      <a:tailEnd type="none" w="med" len="med"/>
                    </a:lnB>
                    <a:solidFill>
                      <a:srgbClr val="DAE3F5"/>
                    </a:solidFill>
                  </a:tcPr>
                </a:tc>
              </a:tr>
            </a:tbl>
          </a:graphicData>
        </a:graphic>
      </p:graphicFrame>
      <p:sp>
        <p:nvSpPr>
          <p:cNvPr id="14" name="文本框 13"/>
          <p:cNvSpPr txBox="1"/>
          <p:nvPr/>
        </p:nvSpPr>
        <p:spPr>
          <a:xfrm>
            <a:off x="471170" y="565150"/>
            <a:ext cx="8070215" cy="497205"/>
          </a:xfrm>
          <a:prstGeom prst="rect">
            <a:avLst/>
          </a:prstGeom>
          <a:noFill/>
        </p:spPr>
        <p:txBody>
          <a:bodyPr wrap="square" rtlCol="0" anchor="t">
            <a:spAutoFit/>
          </a:bodyPr>
          <a:p>
            <a:pPr marL="12700" algn="l" rtl="0" eaLnBrk="0">
              <a:lnSpc>
                <a:spcPts val="3165"/>
              </a:lnSpc>
            </a:pPr>
            <a:r>
              <a:rPr lang="en-US" sz="2300" b="1" kern="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5.</a:t>
            </a:r>
            <a:r>
              <a:rPr lang="zh-CN" sz="2300" b="1" kern="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知识问答</a:t>
            </a:r>
            <a:r>
              <a:rPr sz="2300" b="1" kern="0" spc="8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rPr>
              <a:t>：灵感中心推荐核心期刊</a:t>
            </a:r>
            <a:endParaRPr lang="zh-CN" altLang="en-US" sz="2300" b="1" kern="0" spc="80" dirty="0">
              <a:solidFill>
                <a:srgbClr val="004EA1">
                  <a:alpha val="100000"/>
                </a:srgbClr>
              </a:solidFill>
              <a:latin typeface="微软雅黑" panose="020B0503020204020204" charset="-122"/>
              <a:ea typeface="微软雅黑" panose="020B0503020204020204" charset="-122"/>
              <a:cs typeface="微软雅黑" panose="020B0503020204020204" charset="-122"/>
              <a:sym typeface="+mn-ea"/>
            </a:endParaRPr>
          </a:p>
        </p:txBody>
      </p:sp>
      <p:pic>
        <p:nvPicPr>
          <p:cNvPr id="3" name="图片 2"/>
          <p:cNvPicPr>
            <a:picLocks noChangeAspect="1"/>
          </p:cNvPicPr>
          <p:nvPr/>
        </p:nvPicPr>
        <p:blipFill>
          <a:blip r:embed="rId2"/>
          <a:stretch>
            <a:fillRect/>
          </a:stretch>
        </p:blipFill>
        <p:spPr>
          <a:xfrm>
            <a:off x="1933575" y="1664335"/>
            <a:ext cx="9591675" cy="4545965"/>
          </a:xfrm>
          <a:prstGeom prst="rect">
            <a:avLst/>
          </a:prstGeom>
          <a:ln>
            <a:solidFill>
              <a:schemeClr val="accent1"/>
            </a:solidFill>
            <a:prstDash val="sysDash"/>
          </a:ln>
        </p:spPr>
      </p:pic>
      <p:pic>
        <p:nvPicPr>
          <p:cNvPr id="5" name="图片 4"/>
          <p:cNvPicPr>
            <a:picLocks noChangeAspect="1"/>
          </p:cNvPicPr>
          <p:nvPr/>
        </p:nvPicPr>
        <p:blipFill>
          <a:blip r:embed="rId3"/>
          <a:stretch>
            <a:fillRect/>
          </a:stretch>
        </p:blipFill>
        <p:spPr>
          <a:xfrm>
            <a:off x="652145" y="1664970"/>
            <a:ext cx="10629900" cy="4552950"/>
          </a:xfrm>
          <a:prstGeom prst="rect">
            <a:avLst/>
          </a:prstGeom>
        </p:spPr>
      </p:pic>
      <p:pic>
        <p:nvPicPr>
          <p:cNvPr id="10" name="图片 9"/>
          <p:cNvPicPr>
            <a:picLocks noChangeAspect="1"/>
          </p:cNvPicPr>
          <p:nvPr/>
        </p:nvPicPr>
        <p:blipFill>
          <a:blip r:embed="rId4"/>
          <a:stretch>
            <a:fillRect/>
          </a:stretch>
        </p:blipFill>
        <p:spPr>
          <a:xfrm>
            <a:off x="652145" y="1663065"/>
            <a:ext cx="10460355" cy="4566285"/>
          </a:xfrm>
          <a:prstGeom prst="rect">
            <a:avLst/>
          </a:prstGeom>
          <a:ln>
            <a:solidFill>
              <a:schemeClr val="accent1"/>
            </a:solidFill>
            <a:prstDash val="sysDash"/>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 name="文本框 24"/>
          <p:cNvSpPr txBox="1"/>
          <p:nvPr/>
        </p:nvSpPr>
        <p:spPr>
          <a:xfrm>
            <a:off x="1042035" y="2134870"/>
            <a:ext cx="9013825" cy="2553335"/>
          </a:xfrm>
          <a:prstGeom prst="rect">
            <a:avLst/>
          </a:prstGeom>
          <a:noFill/>
        </p:spPr>
        <p:txBody>
          <a:bodyPr wrap="square" rtlCol="0">
            <a:spAutoFit/>
          </a:bodyPr>
          <a:lstStyle/>
          <a:p>
            <a:pPr defTabSz="1557655"/>
            <a:r>
              <a:rPr lang="zh-CN" altLang="en-US" sz="8000" dirty="0">
                <a:solidFill>
                  <a:srgbClr val="004EA1"/>
                </a:solidFill>
                <a:latin typeface="思源黑體 Bold" panose="020B0800000000000000" charset="-120"/>
                <a:ea typeface="思源黑體 Bold" panose="020B0800000000000000" charset="-120"/>
                <a:cs typeface="Times New Roman" panose="02020603050405020304" charset="0"/>
              </a:rPr>
              <a:t>第四部分</a:t>
            </a:r>
            <a:endParaRPr lang="zh-CN" altLang="en-US" sz="8000" dirty="0">
              <a:solidFill>
                <a:srgbClr val="004EA1"/>
              </a:solidFill>
              <a:latin typeface="思源黑體 Bold" panose="020B0800000000000000" charset="-120"/>
              <a:ea typeface="思源黑體 Bold" panose="020B0800000000000000" charset="-120"/>
              <a:cs typeface="Times New Roman" panose="02020603050405020304" charset="0"/>
            </a:endParaRPr>
          </a:p>
          <a:p>
            <a:pPr defTabSz="1557655"/>
            <a:endParaRPr lang="zh-CN" altLang="en-US" sz="8000" dirty="0">
              <a:solidFill>
                <a:srgbClr val="004EA1"/>
              </a:solidFill>
              <a:latin typeface="思源黑體 Bold" panose="020B0800000000000000" charset="-120"/>
              <a:ea typeface="思源黑體 Bold" panose="020B0800000000000000" charset="-120"/>
              <a:cs typeface="Times New Roman" panose="02020603050405020304" charset="0"/>
            </a:endParaRPr>
          </a:p>
        </p:txBody>
      </p:sp>
      <p:sp>
        <p:nvSpPr>
          <p:cNvPr id="26" name="文本框 25"/>
          <p:cNvSpPr txBox="1"/>
          <p:nvPr/>
        </p:nvSpPr>
        <p:spPr>
          <a:xfrm>
            <a:off x="1214967" y="3905251"/>
            <a:ext cx="6786880" cy="1322070"/>
          </a:xfrm>
          <a:prstGeom prst="rect">
            <a:avLst/>
          </a:prstGeom>
          <a:noFill/>
        </p:spPr>
        <p:txBody>
          <a:bodyPr wrap="none" rtlCol="0">
            <a:spAutoFit/>
          </a:bodyPr>
          <a:lstStyle/>
          <a:p>
            <a:pPr algn="l" defTabSz="1557655"/>
            <a:r>
              <a:rPr lang="zh-CN" altLang="en-US" sz="4000">
                <a:solidFill>
                  <a:srgbClr val="004EA1"/>
                </a:solidFill>
                <a:latin typeface="思源黑體 Bold" panose="020B0800000000000000" charset="-120"/>
                <a:ea typeface="思源黑體 Bold" panose="020B0800000000000000" charset="-120"/>
                <a:cs typeface="Times New Roman" panose="02020603050405020304" charset="0"/>
              </a:rPr>
              <a:t>筑牢学术底线，坚守科研诚信</a:t>
            </a:r>
            <a:endParaRPr lang="zh-CN" altLang="en-US" sz="4000">
              <a:solidFill>
                <a:srgbClr val="004EA1"/>
              </a:solidFill>
              <a:latin typeface="思源黑體 Bold" panose="020B0800000000000000" charset="-120"/>
              <a:ea typeface="思源黑體 Bold" panose="020B0800000000000000" charset="-120"/>
              <a:cs typeface="Times New Roman" panose="02020603050405020304" charset="0"/>
            </a:endParaRPr>
          </a:p>
          <a:p>
            <a:pPr algn="l" defTabSz="1557655"/>
            <a:endParaRPr lang="zh-CN" altLang="en-US" sz="4000">
              <a:solidFill>
                <a:srgbClr val="004EA1"/>
              </a:solidFill>
              <a:latin typeface="思源黑體 Bold" panose="020B0800000000000000" charset="-120"/>
              <a:ea typeface="思源黑體 Bold" panose="020B0800000000000000" charset="-120"/>
              <a:cs typeface="Times New Roman" panose="0202060305040502030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40" name="textbox 1140"/>
          <p:cNvSpPr/>
          <p:nvPr/>
        </p:nvSpPr>
        <p:spPr>
          <a:xfrm>
            <a:off x="471170" y="715010"/>
            <a:ext cx="7915275" cy="42799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3165"/>
              </a:lnSpc>
            </a:pPr>
            <a:r>
              <a:rPr lang="zh-CN" sz="2300" b="1" kern="0" spc="80" dirty="0">
                <a:solidFill>
                  <a:srgbClr val="004EA1">
                    <a:alpha val="100000"/>
                  </a:srgbClr>
                </a:solidFill>
                <a:latin typeface="微软雅黑" panose="020B0503020204020204" charset="-122"/>
                <a:ea typeface="微软雅黑" panose="020B0503020204020204" charset="-122"/>
                <a:cs typeface="微软雅黑" panose="020B0503020204020204" charset="-122"/>
              </a:rPr>
              <a:t>学术不端案例</a:t>
            </a:r>
            <a:endParaRPr lang="zh-CN" sz="2300" b="1" kern="0" spc="80" dirty="0">
              <a:solidFill>
                <a:srgbClr val="004EA1">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3" name="图片 2"/>
          <p:cNvPicPr>
            <a:picLocks noChangeAspect="1"/>
          </p:cNvPicPr>
          <p:nvPr/>
        </p:nvPicPr>
        <p:blipFill>
          <a:blip r:embed="rId1"/>
          <a:stretch>
            <a:fillRect/>
          </a:stretch>
        </p:blipFill>
        <p:spPr>
          <a:xfrm>
            <a:off x="5551805" y="1555115"/>
            <a:ext cx="6002020" cy="5007610"/>
          </a:xfrm>
          <a:prstGeom prst="roundRect">
            <a:avLst>
              <a:gd name="adj" fmla="val 3677"/>
            </a:avLst>
          </a:prstGeom>
          <a:ln w="9525" cmpd="sng">
            <a:solidFill>
              <a:schemeClr val="accent1">
                <a:alpha val="40000"/>
              </a:schemeClr>
            </a:solidFill>
            <a:prstDash val="solid"/>
          </a:ln>
        </p:spPr>
      </p:pic>
      <p:pic>
        <p:nvPicPr>
          <p:cNvPr id="5" name="图片 4"/>
          <p:cNvPicPr>
            <a:picLocks noChangeAspect="1"/>
          </p:cNvPicPr>
          <p:nvPr/>
        </p:nvPicPr>
        <p:blipFill>
          <a:blip r:embed="rId2"/>
          <a:srcRect b="4227"/>
          <a:stretch>
            <a:fillRect/>
          </a:stretch>
        </p:blipFill>
        <p:spPr>
          <a:xfrm>
            <a:off x="570865" y="1789430"/>
            <a:ext cx="4801235" cy="4538345"/>
          </a:xfrm>
          <a:prstGeom prst="roundRect">
            <a:avLst/>
          </a:prstGeom>
          <a:ln>
            <a:solidFill>
              <a:schemeClr val="accent1"/>
            </a:solidFill>
          </a:ln>
        </p:spPr>
      </p:pic>
      <p:sp>
        <p:nvSpPr>
          <p:cNvPr id="6" name="圆角矩形 5"/>
          <p:cNvSpPr/>
          <p:nvPr/>
        </p:nvSpPr>
        <p:spPr>
          <a:xfrm>
            <a:off x="2005965" y="6022340"/>
            <a:ext cx="1930400" cy="401955"/>
          </a:xfrm>
          <a:prstGeom prst="roundRect">
            <a:avLst/>
          </a:prstGeom>
        </p:spPr>
        <p:style>
          <a:lnRef idx="2">
            <a:schemeClr val="lt1"/>
          </a:lnRef>
          <a:fillRef idx="1">
            <a:schemeClr val="accent1"/>
          </a:fillRef>
          <a:effectRef idx="1">
            <a:schemeClr val="accent1"/>
          </a:effectRef>
          <a:fontRef idx="minor">
            <a:schemeClr val="lt1"/>
          </a:fontRef>
        </p:style>
        <p:txBody>
          <a:bodyPr rtlCol="0" anchor="ctr"/>
          <a:p>
            <a:pPr algn="ctr"/>
            <a:r>
              <a:rPr lang="zh-CN" altLang="en-US"/>
              <a:t>中国社会科学</a:t>
            </a:r>
            <a:r>
              <a:rPr lang="zh-CN" altLang="en-US"/>
              <a:t>网</a:t>
            </a:r>
            <a:endParaRPr lang="zh-CN" altLang="en-US"/>
          </a:p>
        </p:txBody>
      </p:sp>
    </p:spTree>
    <p:custDataLst>
      <p:tags r:id="rId3"/>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40" name="textbox 1140"/>
          <p:cNvSpPr/>
          <p:nvPr/>
        </p:nvSpPr>
        <p:spPr>
          <a:xfrm>
            <a:off x="471170" y="715010"/>
            <a:ext cx="7915275" cy="42799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3165"/>
              </a:lnSpc>
            </a:pPr>
            <a:r>
              <a:rPr lang="en-US" altLang="zh-CN" sz="2300" b="1" kern="0" spc="80" dirty="0">
                <a:solidFill>
                  <a:srgbClr val="004EA1">
                    <a:alpha val="100000"/>
                  </a:srgbClr>
                </a:solidFill>
                <a:latin typeface="微软雅黑" panose="020B0503020204020204" charset="-122"/>
                <a:ea typeface="微软雅黑" panose="020B0503020204020204" charset="-122"/>
                <a:cs typeface="微软雅黑" panose="020B0503020204020204" charset="-122"/>
              </a:rPr>
              <a:t>AI</a:t>
            </a:r>
            <a:r>
              <a:rPr lang="zh-CN" altLang="en-US" sz="2300" b="1" kern="0" spc="80" dirty="0">
                <a:solidFill>
                  <a:srgbClr val="004EA1">
                    <a:alpha val="100000"/>
                  </a:srgbClr>
                </a:solidFill>
                <a:latin typeface="微软雅黑" panose="020B0503020204020204" charset="-122"/>
                <a:ea typeface="微软雅黑" panose="020B0503020204020204" charset="-122"/>
                <a:cs typeface="微软雅黑" panose="020B0503020204020204" charset="-122"/>
              </a:rPr>
              <a:t>工具的负责任使用原则</a:t>
            </a:r>
            <a:endParaRPr lang="zh-CN" altLang="en-US" sz="2300" b="1" kern="0" spc="80" dirty="0">
              <a:solidFill>
                <a:srgbClr val="004EA1">
                  <a:alpha val="100000"/>
                </a:srgbClr>
              </a:solidFill>
              <a:latin typeface="微软雅黑" panose="020B0503020204020204" charset="-122"/>
              <a:ea typeface="微软雅黑" panose="020B0503020204020204" charset="-122"/>
              <a:cs typeface="微软雅黑" panose="020B0503020204020204" charset="-122"/>
            </a:endParaRPr>
          </a:p>
          <a:p>
            <a:pPr marL="12700" algn="l" rtl="0" eaLnBrk="0">
              <a:lnSpc>
                <a:spcPts val="3165"/>
              </a:lnSpc>
            </a:pPr>
            <a:endParaRPr lang="zh-CN" altLang="en-US" sz="2300" b="1" kern="0" spc="80" dirty="0">
              <a:solidFill>
                <a:srgbClr val="004EA1">
                  <a:alpha val="100000"/>
                </a:srgbClr>
              </a:solidFill>
              <a:latin typeface="微软雅黑" panose="020B0503020204020204" charset="-122"/>
              <a:ea typeface="微软雅黑" panose="020B0503020204020204" charset="-122"/>
              <a:cs typeface="微软雅黑" panose="020B0503020204020204" charset="-122"/>
            </a:endParaRPr>
          </a:p>
        </p:txBody>
      </p:sp>
      <p:pic>
        <p:nvPicPr>
          <p:cNvPr id="4" name="图片 3"/>
          <p:cNvPicPr>
            <a:picLocks noChangeAspect="1"/>
          </p:cNvPicPr>
          <p:nvPr/>
        </p:nvPicPr>
        <p:blipFill>
          <a:blip r:embed="rId1"/>
          <a:stretch>
            <a:fillRect/>
          </a:stretch>
        </p:blipFill>
        <p:spPr>
          <a:xfrm>
            <a:off x="615315" y="1294765"/>
            <a:ext cx="3623945" cy="5033645"/>
          </a:xfrm>
          <a:prstGeom prst="rect">
            <a:avLst/>
          </a:prstGeom>
        </p:spPr>
      </p:pic>
      <p:pic>
        <p:nvPicPr>
          <p:cNvPr id="5" name="图片 4"/>
          <p:cNvPicPr>
            <a:picLocks noChangeAspect="1"/>
          </p:cNvPicPr>
          <p:nvPr/>
        </p:nvPicPr>
        <p:blipFill>
          <a:blip r:embed="rId2"/>
          <a:srcRect l="3511"/>
          <a:stretch>
            <a:fillRect/>
          </a:stretch>
        </p:blipFill>
        <p:spPr>
          <a:xfrm>
            <a:off x="4602480" y="596898"/>
            <a:ext cx="5913046" cy="6252213"/>
          </a:xfrm>
          <a:prstGeom prst="rect">
            <a:avLst/>
          </a:prstGeom>
        </p:spPr>
      </p:pic>
      <p:grpSp>
        <p:nvGrpSpPr>
          <p:cNvPr id="9" name="组合 8"/>
          <p:cNvGrpSpPr/>
          <p:nvPr/>
        </p:nvGrpSpPr>
        <p:grpSpPr>
          <a:xfrm>
            <a:off x="7793990" y="2032635"/>
            <a:ext cx="4238625" cy="4900930"/>
            <a:chOff x="12274" y="2833"/>
            <a:chExt cx="6675" cy="7718"/>
          </a:xfrm>
        </p:grpSpPr>
        <p:sp>
          <p:nvSpPr>
            <p:cNvPr id="7" name="矩形 6"/>
            <p:cNvSpPr/>
            <p:nvPr/>
          </p:nvSpPr>
          <p:spPr>
            <a:xfrm>
              <a:off x="12274" y="2833"/>
              <a:ext cx="6675" cy="7719"/>
            </a:xfrm>
            <a:prstGeom prst="rect">
              <a:avLst/>
            </a:prstGeom>
          </p:spPr>
          <p:style>
            <a:lnRef idx="0">
              <a:srgbClr val="FFFFFF"/>
            </a:lnRef>
            <a:fillRef idx="2">
              <a:schemeClr val="accent1"/>
            </a:fillRef>
            <a:effectRef idx="1">
              <a:schemeClr val="accent1"/>
            </a:effectRef>
            <a:fontRef idx="minor">
              <a:schemeClr val="lt1"/>
            </a:fontRef>
          </p:style>
          <p:txBody>
            <a:bodyPr rtlCol="0" anchor="ctr"/>
            <a:lstStyle/>
            <a:p>
              <a:pPr algn="ctr"/>
              <a:endParaRPr lang="zh-CN" altLang="en-US"/>
            </a:p>
          </p:txBody>
        </p:sp>
        <p:pic>
          <p:nvPicPr>
            <p:cNvPr id="6" name="图片 5" descr="学术出版中AIGC使用边界指南2.0"/>
            <p:cNvPicPr>
              <a:picLocks noChangeAspect="1"/>
            </p:cNvPicPr>
            <p:nvPr/>
          </p:nvPicPr>
          <p:blipFill>
            <a:blip r:embed="rId3"/>
            <a:stretch>
              <a:fillRect/>
            </a:stretch>
          </p:blipFill>
          <p:spPr>
            <a:xfrm>
              <a:off x="12672" y="4418"/>
              <a:ext cx="6000" cy="6000"/>
            </a:xfrm>
            <a:prstGeom prst="rect">
              <a:avLst/>
            </a:prstGeom>
          </p:spPr>
        </p:pic>
        <p:sp>
          <p:nvSpPr>
            <p:cNvPr id="8" name="文本框 7"/>
            <p:cNvSpPr txBox="1"/>
            <p:nvPr/>
          </p:nvSpPr>
          <p:spPr>
            <a:xfrm>
              <a:off x="12549" y="3245"/>
              <a:ext cx="6400" cy="1016"/>
            </a:xfrm>
            <a:prstGeom prst="rect">
              <a:avLst/>
            </a:prstGeom>
            <a:noFill/>
          </p:spPr>
          <p:txBody>
            <a:bodyPr wrap="square" rtlCol="0">
              <a:spAutoFit/>
            </a:bodyPr>
            <a:lstStyle/>
            <a:p>
              <a:pPr algn="ctr"/>
              <a:r>
                <a:rPr lang="zh-CN" altLang="en-US">
                  <a:solidFill>
                    <a:schemeClr val="bg1"/>
                  </a:solidFill>
                  <a:latin typeface="微软雅黑" panose="020B0503020204020204" charset="-122"/>
                  <a:ea typeface="微软雅黑" panose="020B0503020204020204" charset="-122"/>
                  <a:cs typeface="微软雅黑" panose="020B0503020204020204" charset="-122"/>
                  <a:sym typeface="+mn-ea"/>
                </a:rPr>
                <a:t>《学术出版中</a:t>
              </a:r>
              <a:r>
                <a:rPr lang="en-US" altLang="zh-CN">
                  <a:solidFill>
                    <a:schemeClr val="bg1"/>
                  </a:solidFill>
                  <a:latin typeface="微软雅黑" panose="020B0503020204020204" charset="-122"/>
                  <a:ea typeface="微软雅黑" panose="020B0503020204020204" charset="-122"/>
                  <a:cs typeface="微软雅黑" panose="020B0503020204020204" charset="-122"/>
                  <a:sym typeface="+mn-ea"/>
                </a:rPr>
                <a:t>AIGC</a:t>
              </a:r>
              <a:r>
                <a:rPr lang="zh-CN" altLang="en-US">
                  <a:solidFill>
                    <a:schemeClr val="bg1"/>
                  </a:solidFill>
                  <a:latin typeface="微软雅黑" panose="020B0503020204020204" charset="-122"/>
                  <a:ea typeface="微软雅黑" panose="020B0503020204020204" charset="-122"/>
                  <a:cs typeface="微软雅黑" panose="020B0503020204020204" charset="-122"/>
                  <a:sym typeface="+mn-ea"/>
                </a:rPr>
                <a:t>使用边界指南</a:t>
              </a:r>
              <a:r>
                <a:rPr lang="en-US" altLang="zh-CN">
                  <a:solidFill>
                    <a:schemeClr val="bg1"/>
                  </a:solidFill>
                  <a:latin typeface="微软雅黑" panose="020B0503020204020204" charset="-122"/>
                  <a:ea typeface="微软雅黑" panose="020B0503020204020204" charset="-122"/>
                  <a:cs typeface="微软雅黑" panose="020B0503020204020204" charset="-122"/>
                  <a:sym typeface="+mn-ea"/>
                </a:rPr>
                <a:t>2.0</a:t>
              </a:r>
              <a:r>
                <a:rPr lang="zh-CN" altLang="en-US">
                  <a:solidFill>
                    <a:schemeClr val="bg1"/>
                  </a:solidFill>
                  <a:latin typeface="微软雅黑" panose="020B0503020204020204" charset="-122"/>
                  <a:ea typeface="微软雅黑" panose="020B0503020204020204" charset="-122"/>
                  <a:cs typeface="微软雅黑" panose="020B0503020204020204" charset="-122"/>
                  <a:sym typeface="+mn-ea"/>
                </a:rPr>
                <a:t>》</a:t>
              </a:r>
              <a:r>
                <a:rPr lang="zh-CN" altLang="en-US">
                  <a:solidFill>
                    <a:schemeClr val="bg1"/>
                  </a:solidFill>
                  <a:latin typeface="微软雅黑" panose="020B0503020204020204" charset="-122"/>
                  <a:ea typeface="微软雅黑" panose="020B0503020204020204" charset="-122"/>
                  <a:cs typeface="微软雅黑" panose="020B0503020204020204" charset="-122"/>
                </a:rPr>
                <a:t>下载二维码</a:t>
              </a:r>
              <a:endParaRPr lang="zh-CN" altLang="en-US">
                <a:solidFill>
                  <a:schemeClr val="bg1"/>
                </a:solidFill>
                <a:latin typeface="微软雅黑" panose="020B0503020204020204" charset="-122"/>
                <a:ea typeface="微软雅黑" panose="020B0503020204020204" charset="-122"/>
                <a:cs typeface="微软雅黑" panose="020B0503020204020204" charset="-122"/>
              </a:endParaRPr>
            </a:p>
          </p:txBody>
        </p:sp>
      </p:gr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文本框 5"/>
          <p:cNvSpPr txBox="1"/>
          <p:nvPr/>
        </p:nvSpPr>
        <p:spPr>
          <a:xfrm>
            <a:off x="2413000" y="2130425"/>
            <a:ext cx="7366000" cy="1938020"/>
          </a:xfrm>
          <a:prstGeom prst="rect">
            <a:avLst/>
          </a:prstGeom>
          <a:noFill/>
        </p:spPr>
        <p:txBody>
          <a:bodyPr wrap="square" rtlCol="0">
            <a:spAutoFit/>
          </a:bodyPr>
          <a:lstStyle/>
          <a:p>
            <a:pPr algn="ctr"/>
            <a:r>
              <a:rPr lang="zh-CN" sz="6000" b="1" dirty="0">
                <a:solidFill>
                  <a:schemeClr val="bg1">
                    <a:lumMod val="95000"/>
                  </a:schemeClr>
                </a:solidFill>
                <a:latin typeface="微软雅黑" panose="020B0503020204020204" charset="-122"/>
                <a:ea typeface="微软雅黑" panose="020B0503020204020204" charset="-122"/>
              </a:rPr>
              <a:t>谢</a:t>
            </a:r>
            <a:r>
              <a:rPr lang="en-US" altLang="zh-CN" sz="6000" b="1" dirty="0">
                <a:solidFill>
                  <a:schemeClr val="bg1">
                    <a:lumMod val="95000"/>
                  </a:schemeClr>
                </a:solidFill>
                <a:latin typeface="微软雅黑" panose="020B0503020204020204" charset="-122"/>
                <a:ea typeface="微软雅黑" panose="020B0503020204020204" charset="-122"/>
              </a:rPr>
              <a:t> </a:t>
            </a:r>
            <a:r>
              <a:rPr lang="zh-CN" sz="6000" b="1" dirty="0">
                <a:solidFill>
                  <a:schemeClr val="bg1">
                    <a:lumMod val="95000"/>
                  </a:schemeClr>
                </a:solidFill>
                <a:latin typeface="微软雅黑" panose="020B0503020204020204" charset="-122"/>
                <a:ea typeface="微软雅黑" panose="020B0503020204020204" charset="-122"/>
              </a:rPr>
              <a:t>谢</a:t>
            </a:r>
            <a:r>
              <a:rPr lang="en-US" altLang="zh-CN" sz="6000" b="1" dirty="0">
                <a:solidFill>
                  <a:schemeClr val="bg1">
                    <a:lumMod val="95000"/>
                  </a:schemeClr>
                </a:solidFill>
                <a:latin typeface="微软雅黑" panose="020B0503020204020204" charset="-122"/>
                <a:ea typeface="微软雅黑" panose="020B0503020204020204" charset="-122"/>
              </a:rPr>
              <a:t> </a:t>
            </a:r>
            <a:r>
              <a:rPr lang="zh-CN" sz="6000" b="1" dirty="0">
                <a:solidFill>
                  <a:schemeClr val="bg1">
                    <a:lumMod val="95000"/>
                  </a:schemeClr>
                </a:solidFill>
                <a:latin typeface="微软雅黑" panose="020B0503020204020204" charset="-122"/>
                <a:ea typeface="微软雅黑" panose="020B0503020204020204" charset="-122"/>
              </a:rPr>
              <a:t>大</a:t>
            </a:r>
            <a:r>
              <a:rPr lang="en-US" altLang="zh-CN" sz="6000" b="1" dirty="0">
                <a:solidFill>
                  <a:schemeClr val="bg1">
                    <a:lumMod val="95000"/>
                  </a:schemeClr>
                </a:solidFill>
                <a:latin typeface="微软雅黑" panose="020B0503020204020204" charset="-122"/>
                <a:ea typeface="微软雅黑" panose="020B0503020204020204" charset="-122"/>
              </a:rPr>
              <a:t> </a:t>
            </a:r>
            <a:r>
              <a:rPr lang="zh-CN" sz="6000" b="1" dirty="0">
                <a:solidFill>
                  <a:schemeClr val="bg1">
                    <a:lumMod val="95000"/>
                  </a:schemeClr>
                </a:solidFill>
                <a:latin typeface="微软雅黑" panose="020B0503020204020204" charset="-122"/>
                <a:ea typeface="微软雅黑" panose="020B0503020204020204" charset="-122"/>
              </a:rPr>
              <a:t>家！</a:t>
            </a:r>
            <a:endParaRPr lang="zh-CN" altLang="en-US" sz="6000" b="1" dirty="0">
              <a:solidFill>
                <a:schemeClr val="bg1">
                  <a:lumMod val="95000"/>
                </a:schemeClr>
              </a:solidFill>
              <a:latin typeface="微软雅黑" panose="020B0503020204020204" charset="-122"/>
              <a:ea typeface="微软雅黑" panose="020B0503020204020204" charset="-122"/>
            </a:endParaRPr>
          </a:p>
          <a:p>
            <a:pPr algn="ctr"/>
            <a:r>
              <a:rPr lang="zh-CN" altLang="en-US" sz="6000" b="1" dirty="0">
                <a:solidFill>
                  <a:schemeClr val="bg1">
                    <a:lumMod val="95000"/>
                  </a:schemeClr>
                </a:solidFill>
                <a:latin typeface="微软雅黑" panose="020B0503020204020204" charset="-122"/>
                <a:ea typeface="微软雅黑" panose="020B0503020204020204" charset="-122"/>
              </a:rPr>
              <a:t>学业顺利</a:t>
            </a:r>
            <a:r>
              <a:rPr lang="en-US" altLang="zh-CN" sz="6000" b="1" dirty="0">
                <a:solidFill>
                  <a:schemeClr val="bg1">
                    <a:lumMod val="95000"/>
                  </a:schemeClr>
                </a:solidFill>
                <a:latin typeface="微软雅黑" panose="020B0503020204020204" charset="-122"/>
                <a:ea typeface="微软雅黑" panose="020B0503020204020204" charset="-122"/>
              </a:rPr>
              <a:t> </a:t>
            </a:r>
            <a:r>
              <a:rPr lang="zh-CN" altLang="en-US" sz="6000" b="1" dirty="0">
                <a:solidFill>
                  <a:schemeClr val="bg1">
                    <a:lumMod val="95000"/>
                  </a:schemeClr>
                </a:solidFill>
                <a:latin typeface="微软雅黑" panose="020B0503020204020204" charset="-122"/>
                <a:ea typeface="微软雅黑" panose="020B0503020204020204" charset="-122"/>
              </a:rPr>
              <a:t>工作</a:t>
            </a:r>
            <a:r>
              <a:rPr lang="zh-CN" altLang="en-US" sz="6000" b="1" dirty="0">
                <a:solidFill>
                  <a:schemeClr val="bg1">
                    <a:lumMod val="95000"/>
                  </a:schemeClr>
                </a:solidFill>
                <a:latin typeface="微软雅黑" panose="020B0503020204020204" charset="-122"/>
                <a:ea typeface="微软雅黑" panose="020B0503020204020204" charset="-122"/>
              </a:rPr>
              <a:t>顺心！</a:t>
            </a:r>
            <a:endParaRPr lang="zh-CN" altLang="en-US" sz="6000" b="1" dirty="0">
              <a:solidFill>
                <a:schemeClr val="bg1">
                  <a:lumMod val="95000"/>
                </a:schemeClr>
              </a:solidFill>
              <a:latin typeface="微软雅黑" panose="020B0503020204020204" charset="-122"/>
              <a:ea typeface="微软雅黑" panose="020B0503020204020204" charset="-122"/>
            </a:endParaRPr>
          </a:p>
        </p:txBody>
      </p:sp>
      <p:pic>
        <p:nvPicPr>
          <p:cNvPr id="3" name="图片 2"/>
          <p:cNvPicPr>
            <a:picLocks noChangeAspect="1"/>
          </p:cNvPicPr>
          <p:nvPr/>
        </p:nvPicPr>
        <p:blipFill>
          <a:blip r:embed="rId2"/>
          <a:stretch>
            <a:fillRect/>
          </a:stretch>
        </p:blipFill>
        <p:spPr>
          <a:xfrm>
            <a:off x="9779000" y="1872615"/>
            <a:ext cx="1924050" cy="1866900"/>
          </a:xfrm>
          <a:prstGeom prst="rect">
            <a:avLst/>
          </a:prstGeom>
        </p:spPr>
      </p:pic>
      <p:sp>
        <p:nvSpPr>
          <p:cNvPr id="4" name="文本框 3"/>
          <p:cNvSpPr txBox="1"/>
          <p:nvPr/>
        </p:nvSpPr>
        <p:spPr>
          <a:xfrm>
            <a:off x="9330690" y="3943985"/>
            <a:ext cx="2740025" cy="368300"/>
          </a:xfrm>
          <a:prstGeom prst="rect">
            <a:avLst/>
          </a:prstGeom>
          <a:noFill/>
        </p:spPr>
        <p:txBody>
          <a:bodyPr wrap="square" rtlCol="0">
            <a:spAutoFit/>
          </a:bodyPr>
          <a:p>
            <a:r>
              <a:rPr lang="zh-CN" altLang="en-US"/>
              <a:t>扫码对本次课程作出评价</a:t>
            </a:r>
            <a:endParaRPr lang="zh-CN" altLang="en-US"/>
          </a:p>
        </p:txBody>
      </p:sp>
      <p:sp>
        <p:nvSpPr>
          <p:cNvPr id="7" name="iṥliḑè"/>
          <p:cNvSpPr>
            <a:spLocks noGrp="1"/>
          </p:cNvSpPr>
          <p:nvPr/>
        </p:nvSpPr>
        <p:spPr>
          <a:xfrm>
            <a:off x="2749550" y="5128260"/>
            <a:ext cx="7910830" cy="722630"/>
          </a:xfrm>
          <a:prstGeom prst="rect">
            <a:avLst/>
          </a:prstGeom>
        </p:spPr>
        <p:txBody>
          <a:bodyPr vert="horz" lIns="90000" tIns="46800" rIns="90000" bIns="46800" rtlCol="0">
            <a:noAutofit/>
          </a:bodyPr>
          <a:lst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zh-CN" altLang="en-US" sz="2100" b="1" dirty="0">
                <a:latin typeface="微软雅黑" panose="020B0503020204020204" charset="-122"/>
                <a:ea typeface="微软雅黑" panose="020B0503020204020204" charset="-122"/>
                <a:cs typeface="微软雅黑" panose="020B0503020204020204" charset="-122"/>
                <a:sym typeface="+mn-ea"/>
              </a:rPr>
              <a:t>中国知网</a:t>
            </a:r>
            <a:r>
              <a:rPr lang="en-US" altLang="zh-CN" sz="2100" b="1" dirty="0">
                <a:latin typeface="微软雅黑" panose="020B0503020204020204" charset="-122"/>
                <a:ea typeface="微软雅黑" panose="020B0503020204020204" charset="-122"/>
                <a:cs typeface="微软雅黑" panose="020B0503020204020204" charset="-122"/>
                <a:sym typeface="+mn-ea"/>
              </a:rPr>
              <a:t> </a:t>
            </a:r>
            <a:r>
              <a:rPr lang="zh-CN" altLang="en-US" sz="2100" b="1" dirty="0">
                <a:latin typeface="微软雅黑" panose="020B0503020204020204" charset="-122"/>
                <a:ea typeface="微软雅黑" panose="020B0503020204020204" charset="-122"/>
                <a:cs typeface="微软雅黑" panose="020B0503020204020204" charset="-122"/>
                <a:sym typeface="+mn-ea"/>
              </a:rPr>
              <a:t>卢经理：</a:t>
            </a:r>
            <a:r>
              <a:rPr lang="en-US" altLang="zh-CN" sz="2100" b="1" dirty="0">
                <a:latin typeface="微软雅黑" panose="020B0503020204020204" charset="-122"/>
                <a:ea typeface="微软雅黑" panose="020B0503020204020204" charset="-122"/>
                <a:cs typeface="微软雅黑" panose="020B0503020204020204" charset="-122"/>
                <a:sym typeface="+mn-ea"/>
              </a:rPr>
              <a:t>13269660780</a:t>
            </a:r>
            <a:r>
              <a:rPr lang="zh-CN" altLang="en-US" sz="2100" b="1" dirty="0">
                <a:latin typeface="微软雅黑" panose="020B0503020204020204" charset="-122"/>
                <a:ea typeface="微软雅黑" panose="020B0503020204020204" charset="-122"/>
                <a:cs typeface="微软雅黑" panose="020B0503020204020204" charset="-122"/>
                <a:sym typeface="+mn-ea"/>
              </a:rPr>
              <a:t>（微信同号）</a:t>
            </a:r>
            <a:endParaRPr lang="en-US" altLang="zh-CN" sz="2100" b="1" dirty="0">
              <a:latin typeface="微软雅黑" panose="020B0503020204020204" charset="-122"/>
              <a:ea typeface="微软雅黑" panose="020B0503020204020204" charset="-122"/>
              <a:cs typeface="微软雅黑" panose="020B0503020204020204" charset="-122"/>
            </a:endParaRPr>
          </a:p>
          <a:p>
            <a:pPr marL="0" indent="0" algn="l">
              <a:buNone/>
            </a:pPr>
            <a:r>
              <a:rPr lang="en-US" altLang="zh-CN" sz="2100" b="1" dirty="0">
                <a:latin typeface="微软雅黑" panose="020B0503020204020204" charset="-122"/>
                <a:ea typeface="微软雅黑" panose="020B0503020204020204" charset="-122"/>
                <a:cs typeface="微软雅黑" panose="020B0503020204020204" charset="-122"/>
                <a:sym typeface="+mn-ea"/>
              </a:rPr>
              <a:t>             </a:t>
            </a:r>
            <a:r>
              <a:rPr lang="zh-CN" altLang="en-US" sz="2100" b="1" dirty="0">
                <a:latin typeface="微软雅黑" panose="020B0503020204020204" charset="-122"/>
                <a:ea typeface="微软雅黑" panose="020B0503020204020204" charset="-122"/>
                <a:cs typeface="微软雅黑" panose="020B0503020204020204" charset="-122"/>
                <a:sym typeface="+mn-ea"/>
              </a:rPr>
              <a:t>李</a:t>
            </a:r>
            <a:r>
              <a:rPr lang="en-US" altLang="zh-CN" sz="2100" b="1" dirty="0">
                <a:latin typeface="微软雅黑" panose="020B0503020204020204" charset="-122"/>
                <a:ea typeface="微软雅黑" panose="020B0503020204020204" charset="-122"/>
                <a:cs typeface="微软雅黑" panose="020B0503020204020204" charset="-122"/>
                <a:sym typeface="+mn-ea"/>
              </a:rPr>
              <a:t>  </a:t>
            </a:r>
            <a:r>
              <a:rPr lang="zh-CN" altLang="en-US" sz="2100" b="1" dirty="0">
                <a:latin typeface="微软雅黑" panose="020B0503020204020204" charset="-122"/>
                <a:ea typeface="微软雅黑" panose="020B0503020204020204" charset="-122"/>
                <a:cs typeface="微软雅黑" panose="020B0503020204020204" charset="-122"/>
                <a:sym typeface="+mn-ea"/>
              </a:rPr>
              <a:t>潇：</a:t>
            </a:r>
            <a:r>
              <a:rPr lang="en-US" altLang="zh-CN" sz="2100" b="1" dirty="0">
                <a:latin typeface="微软雅黑" panose="020B0503020204020204" charset="-122"/>
                <a:ea typeface="微软雅黑" panose="020B0503020204020204" charset="-122"/>
                <a:cs typeface="微软雅黑" panose="020B0503020204020204" charset="-122"/>
              </a:rPr>
              <a:t>18834143260</a:t>
            </a:r>
            <a:r>
              <a:rPr lang="zh-CN" altLang="en-US" sz="2100" b="1" dirty="0">
                <a:latin typeface="微软雅黑" panose="020B0503020204020204" charset="-122"/>
                <a:ea typeface="微软雅黑" panose="020B0503020204020204" charset="-122"/>
                <a:cs typeface="微软雅黑" panose="020B0503020204020204" charset="-122"/>
              </a:rPr>
              <a:t>（微信同号）</a:t>
            </a:r>
            <a:endParaRPr lang="zh-CN" altLang="en-US" sz="21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DIAGRAM_VIRTUALLY_FRAME" val="{&quot;height&quot;:333.6320472440945,&quot;left&quot;:352.65,&quot;top&quot;:131.5679527559055,&quot;width&quot;:627.65}"/>
</p:tagLst>
</file>

<file path=ppt/tags/tag64.xml><?xml version="1.0" encoding="utf-8"?>
<p:tagLst xmlns:p="http://schemas.openxmlformats.org/presentationml/2006/main">
  <p:tag name="KSO_WM_DIAGRAM_VIRTUALLY_FRAME" val="{&quot;height&quot;:333.6320472440945,&quot;left&quot;:352.65,&quot;top&quot;:131.5679527559055,&quot;width&quot;:627.65}"/>
</p:tagLst>
</file>

<file path=ppt/tags/tag65.xml><?xml version="1.0" encoding="utf-8"?>
<p:tagLst xmlns:p="http://schemas.openxmlformats.org/presentationml/2006/main">
  <p:tag name="KSO_WM_DIAGRAM_VIRTUALLY_FRAME" val="{&quot;height&quot;:333.6320472440945,&quot;left&quot;:352.65,&quot;top&quot;:131.5679527559055,&quot;width&quot;:627.65}"/>
</p:tagLst>
</file>

<file path=ppt/tags/tag66.xml><?xml version="1.0" encoding="utf-8"?>
<p:tagLst xmlns:p="http://schemas.openxmlformats.org/presentationml/2006/main">
  <p:tag name="KSO_WM_DIAGRAM_VIRTUALLY_FRAME" val="{&quot;height&quot;:333.6320472440945,&quot;left&quot;:352.65,&quot;top&quot;:131.5679527559055,&quot;width&quot;:627.65}"/>
</p:tagLst>
</file>

<file path=ppt/tags/tag67.xml><?xml version="1.0" encoding="utf-8"?>
<p:tagLst xmlns:p="http://schemas.openxmlformats.org/presentationml/2006/main">
  <p:tag name="KSO_WM_DIAGRAM_VIRTUALLY_FRAME" val="{&quot;height&quot;:333.6320472440945,&quot;left&quot;:352.65,&quot;top&quot;:131.5679527559055,&quot;width&quot;:627.65}"/>
</p:tagLst>
</file>

<file path=ppt/tags/tag68.xml><?xml version="1.0" encoding="utf-8"?>
<p:tagLst xmlns:p="http://schemas.openxmlformats.org/presentationml/2006/main">
  <p:tag name="KSO_WM_DIAGRAM_VIRTUALLY_FRAME" val="{&quot;height&quot;:333.6320472440945,&quot;left&quot;:352.65,&quot;top&quot;:131.5679527559055,&quot;width&quot;:627.65}"/>
</p:tagLst>
</file>

<file path=ppt/tags/tag69.xml><?xml version="1.0" encoding="utf-8"?>
<p:tagLst xmlns:p="http://schemas.openxmlformats.org/presentationml/2006/main">
  <p:tag name="KSO_WM_DIAGRAM_VIRTUALLY_FRAME" val="{&quot;height&quot;:333.6320472440945,&quot;left&quot;:352.65,&quot;top&quot;:131.5679527559055,&quot;width&quot;:627.65}"/>
</p:tagLst>
</file>

<file path=ppt/tags/tag70.xml><?xml version="1.0" encoding="utf-8"?>
<p:tagLst xmlns:p="http://schemas.openxmlformats.org/presentationml/2006/main">
  <p:tag name="KSO_WM_DIAGRAM_VIRTUALLY_FRAME" val="{&quot;height&quot;:333.6320472440945,&quot;left&quot;:352.65,&quot;top&quot;:131.5679527559055,&quot;width&quot;:627.65}"/>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231090_1*n_h_h_i*1_2_1_2"/>
  <p:tag name="KSO_WM_TEMPLATE_CATEGORY" val="diagram"/>
  <p:tag name="KSO_WM_TEMPLATE_INDEX" val="20231090"/>
  <p:tag name="KSO_WM_UNIT_LAYERLEVEL" val="1_1_1_1"/>
  <p:tag name="KSO_WM_TAG_VERSION" val="3.0"/>
  <p:tag name="KSO_WM_DIAGRAM_VERSION" val="3"/>
  <p:tag name="KSO_WM_DIAGRAM_COLOR_TRICK" val="4"/>
  <p:tag name="KSO_WM_DIAGRAM_COLOR_TEXT_CAN_REMOVE" val="n"/>
  <p:tag name="KSO_WM_DIAGRAM_MAX_ITEMCNT" val="6"/>
  <p:tag name="KSO_WM_DIAGRAM_MIN_ITEMCNT" val="3"/>
  <p:tag name="KSO_WM_DIAGRAM_VIRTUALLY_FRAME" val="{&quot;height&quot;:382.3500061035156,&quot;left&quot;:54.625,&quot;top&quot;:137.4749969482422,&quot;width&quot;:850.75}"/>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5,6,5,6,5,6]}"/>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231090_1*n_h_h_i*1_2_1_1"/>
  <p:tag name="KSO_WM_TEMPLATE_CATEGORY" val="diagram"/>
  <p:tag name="KSO_WM_TEMPLATE_INDEX" val="20231090"/>
  <p:tag name="KSO_WM_UNIT_LAYERLEVEL" val="1_1_1_1"/>
  <p:tag name="KSO_WM_TAG_VERSION" val="3.0"/>
  <p:tag name="KSO_WM_DIAGRAM_VERSION" val="3"/>
  <p:tag name="KSO_WM_DIAGRAM_COLOR_TRICK" val="4"/>
  <p:tag name="KSO_WM_DIAGRAM_COLOR_TEXT_CAN_REMOVE" val="n"/>
  <p:tag name="KSO_WM_DIAGRAM_MAX_ITEMCNT" val="6"/>
  <p:tag name="KSO_WM_DIAGRAM_MIN_ITEMCNT" val="3"/>
  <p:tag name="KSO_WM_DIAGRAM_VIRTUALLY_FRAME" val="{&quot;height&quot;:382.3500061035156,&quot;left&quot;:54.625,&quot;top&quot;:137.4749969482422,&quot;width&quot;:850.75}"/>
  <p:tag name="KSO_WM_DIAGRAM_COLOR_MATCH_VALUE" val="{&quot;shape&quot;:{&quot;fill&quot;:{&quot;gradient&quot;:[{&quot;brightness&quot;:0.25,&quot;colorType&quot;:1,&quot;foreColorIndex&quot;:5,&quot;pos&quot;:0,&quot;transparency&quot;:0},{&quot;brightness&quot;:0.15000000596046448,&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74.xml><?xml version="1.0" encoding="utf-8"?>
<p:tagLst xmlns:p="http://schemas.openxmlformats.org/presentationml/2006/main">
  <p:tag name="KSO_WM_DIAGRAM_VIRTUALLY_FRAME" val="{&quot;height&quot;:351.4363923736499,&quot;left&quot;:73.42498779296875,&quot;top&quot;:152.94432678222657,&quot;width&quot;:813.1500244140625}"/>
  <p:tag name="KSO_WM_UNIT_HIGHLIGHT" val="0"/>
  <p:tag name="KSO_WM_UNIT_COMPATIBLE" val="0"/>
  <p:tag name="KSO_WM_UNIT_DIAGRAM_ISNUMVISUAL" val="0"/>
  <p:tag name="KSO_WM_UNIT_DIAGRAM_ISREFERUNIT" val="0"/>
  <p:tag name="KSO_WM_UNIT_ID" val="diagram20236925_2*n_h_h_a*1_2_1_1"/>
  <p:tag name="KSO_WM_TEMPLATE_CATEGORY" val="diagram"/>
  <p:tag name="KSO_WM_TEMPLATE_INDEX" val="20236925"/>
  <p:tag name="KSO_WM_UNIT_LAYERLEVEL" val="1_1_1_1"/>
  <p:tag name="KSO_WM_TAG_VERSION" val="3.0"/>
  <p:tag name="KSO_WM_UNIT_ISCONTENTSTITLE" val="0"/>
  <p:tag name="KSO_WM_UNIT_ISNUMDGMTITLE" val="0"/>
  <p:tag name="KSO_WM_UNIT_NOCLEAR" val="0"/>
  <p:tag name="KSO_WM_DIAGRAM_GROUP_CODE" val="n1-1"/>
  <p:tag name="KSO_WM_DIAGRAM_VERSION" val="3"/>
  <p:tag name="KSO_WM_DIAGRAM_COLOR_TRICK" val="1"/>
  <p:tag name="KSO_WM_DIAGRAM_COLOR_TEXT_CAN_REMOVE" val="n"/>
  <p:tag name="KSO_WM_DIAGRAM_MAX_ITEMCNT" val="6"/>
  <p:tag name="KSO_WM_DIAGRAM_MIN_ITEMCNT" val="2"/>
  <p:tag name="KSO_WM_DIAGRAM_COLOR_MATCH_VALUE" val="{&quot;shape&quot;:{&quot;fill&quot;:{&quot;gradient&quot;:[{&quot;brightness&quot;:-0.25,&quot;colorType&quot;:1,&quot;foreColorIndex&quot;:5,&quot;pos&quot;:1,&quot;transparency&quot;:0},{&quot;brightness&quot;:0,&quot;colorType&quot;:1,&quot;foreColorIndex&quot;:5,&quot;pos&quot;:0.6299999952316284,&quot;transparency&quot;:0},{&quot;brightness&quot;:0.4000000059604645,&quot;colorType&quot;:1,&quot;foreColorIndex&quot;:5,&quot;pos&quot;:0.019999999552965164,&quot;transparency&quot;:0}],&quot;type&quot;:3},&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VALUE" val="7"/>
  <p:tag name="KSO_WM_UNIT_PRESET_TEXT" val="添加标题"/>
  <p:tag name="KSO_WM_UNIT_FILL_TYPE" val="3"/>
  <p:tag name="KSO_WM_DIAGRAM_USE_COLOR_VALUE" val="{&quot;color_scheme&quot;:1,&quot;color_type&quot;:1,&quot;theme_color_indexes&quot;:[5,6,5,6,5,6]}"/>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231090_1*n_h_h_i*1_2_1_2"/>
  <p:tag name="KSO_WM_TEMPLATE_CATEGORY" val="diagram"/>
  <p:tag name="KSO_WM_TEMPLATE_INDEX" val="20231090"/>
  <p:tag name="KSO_WM_UNIT_LAYERLEVEL" val="1_1_1_1"/>
  <p:tag name="KSO_WM_TAG_VERSION" val="3.0"/>
  <p:tag name="KSO_WM_DIAGRAM_VERSION" val="3"/>
  <p:tag name="KSO_WM_DIAGRAM_COLOR_TRICK" val="4"/>
  <p:tag name="KSO_WM_DIAGRAM_COLOR_TEXT_CAN_REMOVE" val="n"/>
  <p:tag name="KSO_WM_DIAGRAM_MAX_ITEMCNT" val="6"/>
  <p:tag name="KSO_WM_DIAGRAM_MIN_ITEMCNT" val="3"/>
  <p:tag name="KSO_WM_DIAGRAM_VIRTUALLY_FRAME" val="{&quot;height&quot;:382.3500061035156,&quot;left&quot;:54.625,&quot;top&quot;:137.4749969482422,&quot;width&quot;:850.75}"/>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5,6,5,6,5,6]}"/>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231090_1*n_h_h_i*1_2_1_1"/>
  <p:tag name="KSO_WM_TEMPLATE_CATEGORY" val="diagram"/>
  <p:tag name="KSO_WM_TEMPLATE_INDEX" val="20231090"/>
  <p:tag name="KSO_WM_UNIT_LAYERLEVEL" val="1_1_1_1"/>
  <p:tag name="KSO_WM_TAG_VERSION" val="3.0"/>
  <p:tag name="KSO_WM_DIAGRAM_VERSION" val="3"/>
  <p:tag name="KSO_WM_DIAGRAM_COLOR_TRICK" val="4"/>
  <p:tag name="KSO_WM_DIAGRAM_COLOR_TEXT_CAN_REMOVE" val="n"/>
  <p:tag name="KSO_WM_DIAGRAM_MAX_ITEMCNT" val="6"/>
  <p:tag name="KSO_WM_DIAGRAM_MIN_ITEMCNT" val="3"/>
  <p:tag name="KSO_WM_DIAGRAM_VIRTUALLY_FRAME" val="{&quot;height&quot;:382.3500061035156,&quot;left&quot;:54.625,&quot;top&quot;:137.4749969482422,&quot;width&quot;:850.75}"/>
  <p:tag name="KSO_WM_DIAGRAM_COLOR_MATCH_VALUE" val="{&quot;shape&quot;:{&quot;fill&quot;:{&quot;gradient&quot;:[{&quot;brightness&quot;:0.25,&quot;colorType&quot;:1,&quot;foreColorIndex&quot;:5,&quot;pos&quot;:0,&quot;transparency&quot;:0},{&quot;brightness&quot;:0.15000000596046448,&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77.xml><?xml version="1.0" encoding="utf-8"?>
<p:tagLst xmlns:p="http://schemas.openxmlformats.org/presentationml/2006/main">
  <p:tag name="KSO_WM_DIAGRAM_VIRTUALLY_FRAME" val="{&quot;height&quot;:351.4363923736499,&quot;left&quot;:73.42498779296875,&quot;top&quot;:152.94432678222657,&quot;width&quot;:813.1500244140625}"/>
  <p:tag name="KSO_WM_UNIT_HIGHLIGHT" val="0"/>
  <p:tag name="KSO_WM_UNIT_COMPATIBLE" val="0"/>
  <p:tag name="KSO_WM_UNIT_DIAGRAM_ISNUMVISUAL" val="0"/>
  <p:tag name="KSO_WM_UNIT_DIAGRAM_ISREFERUNIT" val="0"/>
  <p:tag name="KSO_WM_UNIT_ID" val="diagram20236925_2*n_h_h_a*1_2_1_1"/>
  <p:tag name="KSO_WM_TEMPLATE_CATEGORY" val="diagram"/>
  <p:tag name="KSO_WM_TEMPLATE_INDEX" val="20236925"/>
  <p:tag name="KSO_WM_UNIT_LAYERLEVEL" val="1_1_1_1"/>
  <p:tag name="KSO_WM_TAG_VERSION" val="3.0"/>
  <p:tag name="KSO_WM_UNIT_ISCONTENTSTITLE" val="0"/>
  <p:tag name="KSO_WM_UNIT_ISNUMDGMTITLE" val="0"/>
  <p:tag name="KSO_WM_UNIT_NOCLEAR" val="0"/>
  <p:tag name="KSO_WM_DIAGRAM_GROUP_CODE" val="n1-1"/>
  <p:tag name="KSO_WM_DIAGRAM_VERSION" val="3"/>
  <p:tag name="KSO_WM_DIAGRAM_COLOR_TRICK" val="1"/>
  <p:tag name="KSO_WM_DIAGRAM_COLOR_TEXT_CAN_REMOVE" val="n"/>
  <p:tag name="KSO_WM_DIAGRAM_MAX_ITEMCNT" val="6"/>
  <p:tag name="KSO_WM_DIAGRAM_MIN_ITEMCNT" val="2"/>
  <p:tag name="KSO_WM_DIAGRAM_COLOR_MATCH_VALUE" val="{&quot;shape&quot;:{&quot;fill&quot;:{&quot;gradient&quot;:[{&quot;brightness&quot;:-0.25,&quot;colorType&quot;:1,&quot;foreColorIndex&quot;:5,&quot;pos&quot;:1,&quot;transparency&quot;:0},{&quot;brightness&quot;:0,&quot;colorType&quot;:1,&quot;foreColorIndex&quot;:5,&quot;pos&quot;:0.6299999952316284,&quot;transparency&quot;:0},{&quot;brightness&quot;:0.4000000059604645,&quot;colorType&quot;:1,&quot;foreColorIndex&quot;:5,&quot;pos&quot;:0.019999999552965164,&quot;transparency&quot;:0}],&quot;type&quot;:3},&quot;glow&quot;:{&quot;colorType&quot;:0},&quot;line&quot;:{&quot;type&quot;:0},&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VALUE" val="7"/>
  <p:tag name="KSO_WM_UNIT_PRESET_TEXT" val="添加标题"/>
  <p:tag name="KSO_WM_UNIT_FILL_TYPE" val="3"/>
  <p:tag name="KSO_WM_DIAGRAM_USE_COLOR_VALUE" val="{&quot;color_scheme&quot;:1,&quot;color_type&quot;:1,&quot;theme_color_indexes&quot;:[5,6,5,6,5,6]}"/>
</p:tagLst>
</file>

<file path=ppt/tags/tag78.xml><?xml version="1.0" encoding="utf-8"?>
<p:tagLst xmlns:p="http://schemas.openxmlformats.org/presentationml/2006/main">
  <p:tag name="KSO_WM_BEAUTIFY_FLAG" val="#wm#"/>
  <p:tag name="KSO_WM_TEMPLATE_CATEGORY" val="custom"/>
  <p:tag name="KSO_WM_TEMPLATE_INDEX" val="2023327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17113_1*i*1"/>
  <p:tag name="KSO_WM_TEMPLATE_CATEGORY" val="diagram"/>
  <p:tag name="KSO_WM_TEMPLATE_INDEX" val="20217113"/>
  <p:tag name="KSO_WM_UNIT_LAYERLEVEL" val="1"/>
  <p:tag name="KSO_WM_TAG_VERSION" val="1.0"/>
  <p:tag name="KSO_WM_BEAUTIFY_FLAG" val="#wm#"/>
  <p:tag name="KSO_WM_UNIT_BLOCK" val="0"/>
  <p:tag name="KSO_WM_UNIT_SM_LIMIT_TYPE" val="2"/>
  <p:tag name="KSO_WM_UNIT_DEC_AREA_ID" val="febec62ec89d4fae899d9e38d57c0fd5"/>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CHIP_GROUPID" val="5fc5e83f310219e61717cdf2"/>
  <p:tag name="KSO_WM_CHIP_XID" val="5fc5e83f310219e61717cdf3"/>
  <p:tag name="KSO_WM_TEMPLATE_ASSEMBLE_XID" val="6065706b4054ed1e2fb814fb"/>
  <p:tag name="KSO_WM_TEMPLATE_ASSEMBLE_GROUPID" val="6065706b4054ed1e2fb814fb"/>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diagram20217113_1*i*2"/>
  <p:tag name="KSO_WM_TEMPLATE_CATEGORY" val="diagram"/>
  <p:tag name="KSO_WM_TEMPLATE_INDEX" val="20217113"/>
  <p:tag name="KSO_WM_UNIT_LAYERLEVEL" val="1"/>
  <p:tag name="KSO_WM_TAG_VERSION" val="1.0"/>
  <p:tag name="KSO_WM_BEAUTIFY_FLAG" val="#wm#"/>
  <p:tag name="KSO_WM_UNIT_SM_LIMIT_TYPE" val="2"/>
  <p:tag name="KSO_WM_CHIP_GROUPID" val="5fc5e83f310219e61717cdf2"/>
  <p:tag name="KSO_WM_CHIP_XID" val="5fc5e83f310219e61717cdf3"/>
  <p:tag name="KSO_WM_UNIT_TEXT_FILL_FORE_SCHEMECOLOR_INDEX_BRIGHTNESS" val="0"/>
  <p:tag name="KSO_WM_UNIT_TEXT_FILL_FORE_SCHEMECOLOR_INDEX" val="13"/>
  <p:tag name="KSO_WM_UNIT_TEXT_FILL_TYPE" val="1"/>
  <p:tag name="KSO_WM_UNIT_VALUE" val="4"/>
  <p:tag name="KSO_WM_TEMPLATE_ASSEMBLE_XID" val="6065706b4054ed1e2fb814fb"/>
  <p:tag name="KSO_WM_TEMPLATE_ASSEMBLE_GROUPID" val="6065706b4054ed1e2fb814fb"/>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diagram20217113_1*i*3"/>
  <p:tag name="KSO_WM_TEMPLATE_CATEGORY" val="diagram"/>
  <p:tag name="KSO_WM_TEMPLATE_INDEX" val="20217113"/>
  <p:tag name="KSO_WM_UNIT_LAYERLEVEL" val="1"/>
  <p:tag name="KSO_WM_TAG_VERSION" val="1.0"/>
  <p:tag name="KSO_WM_BEAUTIFY_FLAG" val="#wm#"/>
  <p:tag name="KSO_WM_UNIT_SM_LIMIT_TYPE" val="2"/>
  <p:tag name="KSO_WM_CHIP_GROUPID" val="5fc5e83f310219e61717cdf2"/>
  <p:tag name="KSO_WM_CHIP_XID" val="5fc5e83f310219e61717cdf3"/>
  <p:tag name="KSO_WM_UNIT_TEXT_FILL_FORE_SCHEMECOLOR_INDEX_BRIGHTNESS" val="0"/>
  <p:tag name="KSO_WM_UNIT_TEXT_FILL_FORE_SCHEMECOLOR_INDEX" val="13"/>
  <p:tag name="KSO_WM_UNIT_TEXT_FILL_TYPE" val="1"/>
  <p:tag name="KSO_WM_UNIT_VALUE" val="4"/>
  <p:tag name="KSO_WM_TEMPLATE_ASSEMBLE_XID" val="6065706b4054ed1e2fb814fb"/>
  <p:tag name="KSO_WM_TEMPLATE_ASSEMBLE_GROUPID" val="6065706b4054ed1e2fb814fb"/>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diagram20217113_1*i*4"/>
  <p:tag name="KSO_WM_TEMPLATE_CATEGORY" val="diagram"/>
  <p:tag name="KSO_WM_TEMPLATE_INDEX" val="20217113"/>
  <p:tag name="KSO_WM_UNIT_LAYERLEVEL" val="1"/>
  <p:tag name="KSO_WM_TAG_VERSION" val="1.0"/>
  <p:tag name="KSO_WM_BEAUTIFY_FLAG" val="#wm#"/>
  <p:tag name="KSO_WM_UNIT_SM_LIMIT_TYPE" val="2"/>
  <p:tag name="KSO_WM_CHIP_GROUPID" val="5fc5e83f310219e61717cdf2"/>
  <p:tag name="KSO_WM_CHIP_XID" val="5fc5e83f310219e61717cdf3"/>
  <p:tag name="KSO_WM_TEMPLATE_ASSEMBLE_XID" val="6065706b4054ed1e2fb814fb"/>
  <p:tag name="KSO_WM_TEMPLATE_ASSEMBLE_GROUPID" val="6065706b4054ed1e2fb814fb"/>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diagram20217113_1*i*5"/>
  <p:tag name="KSO_WM_TEMPLATE_CATEGORY" val="diagram"/>
  <p:tag name="KSO_WM_TEMPLATE_INDEX" val="20217113"/>
  <p:tag name="KSO_WM_UNIT_LAYERLEVEL" val="1"/>
  <p:tag name="KSO_WM_TAG_VERSION" val="1.0"/>
  <p:tag name="KSO_WM_BEAUTIFY_FLAG" val="#wm#"/>
  <p:tag name="KSO_WM_UNIT_SM_LIMIT_TYPE" val="2"/>
  <p:tag name="KSO_WM_CHIP_GROUPID" val="5fc5e83f310219e61717cdf2"/>
  <p:tag name="KSO_WM_CHIP_XID" val="5fc5e83f310219e61717cdf3"/>
  <p:tag name="KSO_WM_TEMPLATE_ASSEMBLE_XID" val="6065706b4054ed1e2fb814fb"/>
  <p:tag name="KSO_WM_TEMPLATE_ASSEMBLE_GROUPID" val="6065706b4054ed1e2fb814fb"/>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diagram20217113_1*i*6"/>
  <p:tag name="KSO_WM_TEMPLATE_CATEGORY" val="diagram"/>
  <p:tag name="KSO_WM_TEMPLATE_INDEX" val="20217113"/>
  <p:tag name="KSO_WM_UNIT_LAYERLEVEL" val="1"/>
  <p:tag name="KSO_WM_TAG_VERSION" val="1.0"/>
  <p:tag name="KSO_WM_BEAUTIFY_FLAG" val="#wm#"/>
  <p:tag name="KSO_WM_UNIT_SM_LIMIT_TYPE" val="2"/>
  <p:tag name="KSO_WM_CHIP_GROUPID" val="5fc5e83f310219e61717cdf2"/>
  <p:tag name="KSO_WM_CHIP_XID" val="5fc5e83f310219e61717cdf3"/>
  <p:tag name="KSO_WM_TEMPLATE_ASSEMBLE_XID" val="6065706b4054ed1e2fb814fb"/>
  <p:tag name="KSO_WM_TEMPLATE_ASSEMBLE_GROUPID" val="6065706b4054ed1e2fb814fb"/>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diagram20217113_1*i*7"/>
  <p:tag name="KSO_WM_TEMPLATE_CATEGORY" val="diagram"/>
  <p:tag name="KSO_WM_TEMPLATE_INDEX" val="20217113"/>
  <p:tag name="KSO_WM_UNIT_LAYERLEVEL" val="1"/>
  <p:tag name="KSO_WM_TAG_VERSION" val="1.0"/>
  <p:tag name="KSO_WM_BEAUTIFY_FLAG" val="#wm#"/>
  <p:tag name="KSO_WM_UNIT_SM_LIMIT_TYPE" val="2"/>
  <p:tag name="KSO_WM_CHIP_GROUPID" val="5fc5e83f310219e61717cdf2"/>
  <p:tag name="KSO_WM_CHIP_XID" val="5fc5e83f310219e61717cdf3"/>
  <p:tag name="KSO_WM_UNIT_TEXT_FILL_FORE_SCHEMECOLOR_INDEX_BRIGHTNESS" val="0"/>
  <p:tag name="KSO_WM_UNIT_TEXT_FILL_FORE_SCHEMECOLOR_INDEX" val="13"/>
  <p:tag name="KSO_WM_UNIT_TEXT_FILL_TYPE" val="1"/>
  <p:tag name="KSO_WM_UNIT_VALUE" val="4"/>
  <p:tag name="KSO_WM_TEMPLATE_ASSEMBLE_XID" val="6065706b4054ed1e2fb814fb"/>
  <p:tag name="KSO_WM_TEMPLATE_ASSEMBLE_GROUPID" val="6065706b4054ed1e2fb814fb"/>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diagram20217113_1*i*8"/>
  <p:tag name="KSO_WM_TEMPLATE_CATEGORY" val="diagram"/>
  <p:tag name="KSO_WM_TEMPLATE_INDEX" val="20217113"/>
  <p:tag name="KSO_WM_UNIT_LAYERLEVEL" val="1"/>
  <p:tag name="KSO_WM_TAG_VERSION" val="1.0"/>
  <p:tag name="KSO_WM_BEAUTIFY_FLAG" val="#wm#"/>
  <p:tag name="KSO_WM_UNIT_SM_LIMIT_TYPE" val="2"/>
  <p:tag name="KSO_WM_CHIP_GROUPID" val="5fc5e83f310219e61717cdf2"/>
  <p:tag name="KSO_WM_CHIP_XID" val="5fc5e83f310219e61717cdf3"/>
  <p:tag name="KSO_WM_UNIT_TEXT_FILL_FORE_SCHEMECOLOR_INDEX_BRIGHTNESS" val="0"/>
  <p:tag name="KSO_WM_UNIT_TEXT_FILL_FORE_SCHEMECOLOR_INDEX" val="13"/>
  <p:tag name="KSO_WM_UNIT_TEXT_FILL_TYPE" val="1"/>
  <p:tag name="KSO_WM_UNIT_VALUE" val="4"/>
  <p:tag name="KSO_WM_TEMPLATE_ASSEMBLE_XID" val="6065706b4054ed1e2fb814fb"/>
  <p:tag name="KSO_WM_TEMPLATE_ASSEMBLE_GROUPID" val="6065706b4054ed1e2fb814fb"/>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diagram20217113_1*i*9"/>
  <p:tag name="KSO_WM_TEMPLATE_CATEGORY" val="diagram"/>
  <p:tag name="KSO_WM_TEMPLATE_INDEX" val="20217113"/>
  <p:tag name="KSO_WM_UNIT_LAYERLEVEL" val="1"/>
  <p:tag name="KSO_WM_TAG_VERSION" val="1.0"/>
  <p:tag name="KSO_WM_BEAUTIFY_FLAG" val="#wm#"/>
  <p:tag name="KSO_WM_UNIT_SM_LIMIT_TYPE" val="2"/>
  <p:tag name="KSO_WM_CHIP_GROUPID" val="5fc5e83f310219e61717cdf2"/>
  <p:tag name="KSO_WM_CHIP_XID" val="5fc5e83f310219e61717cdf3"/>
  <p:tag name="KSO_WM_TEMPLATE_ASSEMBLE_XID" val="6065706b4054ed1e2fb814fb"/>
  <p:tag name="KSO_WM_TEMPLATE_ASSEMBLE_GROUPID" val="6065706b4054ed1e2fb814fb"/>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diagram20217113_1*i*10"/>
  <p:tag name="KSO_WM_TEMPLATE_CATEGORY" val="diagram"/>
  <p:tag name="KSO_WM_TEMPLATE_INDEX" val="20217113"/>
  <p:tag name="KSO_WM_UNIT_LAYERLEVEL" val="1"/>
  <p:tag name="KSO_WM_TAG_VERSION" val="1.0"/>
  <p:tag name="KSO_WM_BEAUTIFY_FLAG" val="#wm#"/>
  <p:tag name="KSO_WM_UNIT_SM_LIMIT_TYPE" val="2"/>
  <p:tag name="KSO_WM_CHIP_GROUPID" val="5fc5e83f310219e61717cdf2"/>
  <p:tag name="KSO_WM_CHIP_XID" val="5fc5e83f310219e61717cdf3"/>
  <p:tag name="KSO_WM_UNIT_TEXT_FILL_FORE_SCHEMECOLOR_INDEX_BRIGHTNESS" val="0"/>
  <p:tag name="KSO_WM_UNIT_TEXT_FILL_FORE_SCHEMECOLOR_INDEX" val="13"/>
  <p:tag name="KSO_WM_UNIT_TEXT_FILL_TYPE" val="1"/>
  <p:tag name="KSO_WM_UNIT_VALUE" val="4"/>
  <p:tag name="KSO_WM_TEMPLATE_ASSEMBLE_XID" val="6065706b4054ed1e2fb814fb"/>
  <p:tag name="KSO_WM_TEMPLATE_ASSEMBLE_GROUPID" val="6065706b4054ed1e2fb814fb"/>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diagram20217113_1*i*11"/>
  <p:tag name="KSO_WM_TEMPLATE_CATEGORY" val="diagram"/>
  <p:tag name="KSO_WM_TEMPLATE_INDEX" val="20217113"/>
  <p:tag name="KSO_WM_UNIT_LAYERLEVEL" val="1"/>
  <p:tag name="KSO_WM_TAG_VERSION" val="1.0"/>
  <p:tag name="KSO_WM_BEAUTIFY_FLAG" val="#wm#"/>
  <p:tag name="KSO_WM_UNIT_SM_LIMIT_TYPE" val="2"/>
  <p:tag name="KSO_WM_CHIP_GROUPID" val="5fc5e83f310219e61717cdf2"/>
  <p:tag name="KSO_WM_CHIP_XID" val="5fc5e83f310219e61717cdf3"/>
  <p:tag name="KSO_WM_UNIT_TEXT_FILL_FORE_SCHEMECOLOR_INDEX_BRIGHTNESS" val="0"/>
  <p:tag name="KSO_WM_UNIT_TEXT_FILL_FORE_SCHEMECOLOR_INDEX" val="13"/>
  <p:tag name="KSO_WM_UNIT_TEXT_FILL_TYPE" val="1"/>
  <p:tag name="KSO_WM_UNIT_VALUE" val="4"/>
  <p:tag name="KSO_WM_TEMPLATE_ASSEMBLE_XID" val="6065706b4054ed1e2fb814fb"/>
  <p:tag name="KSO_WM_TEMPLATE_ASSEMBLE_GROUPID" val="6065706b4054ed1e2fb814fb"/>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diagram20217113_1*i*12"/>
  <p:tag name="KSO_WM_TEMPLATE_CATEGORY" val="diagram"/>
  <p:tag name="KSO_WM_TEMPLATE_INDEX" val="20217113"/>
  <p:tag name="KSO_WM_UNIT_LAYERLEVEL" val="1"/>
  <p:tag name="KSO_WM_TAG_VERSION" val="1.0"/>
  <p:tag name="KSO_WM_BEAUTIFY_FLAG" val="#wm#"/>
  <p:tag name="KSO_WM_UNIT_SM_LIMIT_TYPE" val="2"/>
  <p:tag name="KSO_WM_CHIP_GROUPID" val="5fc5e83f310219e61717cdf2"/>
  <p:tag name="KSO_WM_CHIP_XID" val="5fc5e83f310219e61717cdf3"/>
  <p:tag name="KSO_WM_TEMPLATE_ASSEMBLE_XID" val="6065706b4054ed1e2fb814fb"/>
  <p:tag name="KSO_WM_TEMPLATE_ASSEMBLE_GROUPID" val="6065706b4054ed1e2fb814fb"/>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3"/>
  <p:tag name="KSO_WM_UNIT_ID" val="diagram20217113_1*i*13"/>
  <p:tag name="KSO_WM_TEMPLATE_CATEGORY" val="diagram"/>
  <p:tag name="KSO_WM_TEMPLATE_INDEX" val="20217113"/>
  <p:tag name="KSO_WM_UNIT_LAYERLEVEL" val="1"/>
  <p:tag name="KSO_WM_TAG_VERSION" val="1.0"/>
  <p:tag name="KSO_WM_BEAUTIFY_FLAG" val="#wm#"/>
  <p:tag name="KSO_WM_UNIT_SM_LIMIT_TYPE" val="2"/>
  <p:tag name="KSO_WM_CHIP_GROUPID" val="5fc5e83f310219e61717cdf2"/>
  <p:tag name="KSO_WM_CHIP_XID" val="5fc5e83f310219e61717cdf3"/>
  <p:tag name="KSO_WM_TEMPLATE_ASSEMBLE_XID" val="6065706b4054ed1e2fb814fb"/>
  <p:tag name="KSO_WM_TEMPLATE_ASSEMBLE_GROUPID" val="6065706b4054ed1e2fb814fb"/>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diagram20217113_1*i*14"/>
  <p:tag name="KSO_WM_TEMPLATE_CATEGORY" val="diagram"/>
  <p:tag name="KSO_WM_TEMPLATE_INDEX" val="20217113"/>
  <p:tag name="KSO_WM_UNIT_LAYERLEVEL" val="1"/>
  <p:tag name="KSO_WM_TAG_VERSION" val="1.0"/>
  <p:tag name="KSO_WM_BEAUTIFY_FLAG" val="#wm#"/>
  <p:tag name="KSO_WM_UNIT_SM_LIMIT_TYPE" val="2"/>
  <p:tag name="KSO_WM_CHIP_GROUPID" val="5fc5e83f310219e61717cdf2"/>
  <p:tag name="KSO_WM_CHIP_XID" val="5fc5e83f310219e61717cdf3"/>
  <p:tag name="KSO_WM_TEMPLATE_ASSEMBLE_XID" val="6065706b4054ed1e2fb814fb"/>
  <p:tag name="KSO_WM_TEMPLATE_ASSEMBLE_GROUPID" val="6065706b4054ed1e2fb814fb"/>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5"/>
  <p:tag name="KSO_WM_UNIT_ID" val="diagram20217113_1*i*15"/>
  <p:tag name="KSO_WM_TEMPLATE_CATEGORY" val="diagram"/>
  <p:tag name="KSO_WM_TEMPLATE_INDEX" val="20217113"/>
  <p:tag name="KSO_WM_UNIT_LAYERLEVEL" val="1"/>
  <p:tag name="KSO_WM_TAG_VERSION" val="1.0"/>
  <p:tag name="KSO_WM_BEAUTIFY_FLAG" val="#wm#"/>
  <p:tag name="KSO_WM_UNIT_SM_LIMIT_TYPE" val="2"/>
  <p:tag name="KSO_WM_CHIP_GROUPID" val="5fc5e83f310219e61717cdf2"/>
  <p:tag name="KSO_WM_CHIP_XID" val="5fc5e83f310219e61717cdf3"/>
  <p:tag name="KSO_WM_UNIT_TEXT_FILL_FORE_SCHEMECOLOR_INDEX_BRIGHTNESS" val="0"/>
  <p:tag name="KSO_WM_UNIT_TEXT_FILL_FORE_SCHEMECOLOR_INDEX" val="13"/>
  <p:tag name="KSO_WM_UNIT_TEXT_FILL_TYPE" val="1"/>
  <p:tag name="KSO_WM_UNIT_VALUE" val="4"/>
  <p:tag name="KSO_WM_TEMPLATE_ASSEMBLE_XID" val="6065706b4054ed1e2fb814fb"/>
  <p:tag name="KSO_WM_TEMPLATE_ASSEMBLE_GROUPID" val="6065706b4054ed1e2fb814fb"/>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6"/>
  <p:tag name="KSO_WM_UNIT_ID" val="diagram20217113_1*i*16"/>
  <p:tag name="KSO_WM_TEMPLATE_CATEGORY" val="diagram"/>
  <p:tag name="KSO_WM_TEMPLATE_INDEX" val="20217113"/>
  <p:tag name="KSO_WM_UNIT_LAYERLEVEL" val="1"/>
  <p:tag name="KSO_WM_TAG_VERSION" val="1.0"/>
  <p:tag name="KSO_WM_BEAUTIFY_FLAG" val="#wm#"/>
  <p:tag name="KSO_WM_UNIT_SM_LIMIT_TYPE" val="2"/>
  <p:tag name="KSO_WM_CHIP_GROUPID" val="5fc5e83f310219e61717cdf2"/>
  <p:tag name="KSO_WM_CHIP_XID" val="5fc5e83f310219e61717cdf3"/>
  <p:tag name="KSO_WM_UNIT_TEXT_FILL_FORE_SCHEMECOLOR_INDEX_BRIGHTNESS" val="0"/>
  <p:tag name="KSO_WM_UNIT_TEXT_FILL_FORE_SCHEMECOLOR_INDEX" val="13"/>
  <p:tag name="KSO_WM_UNIT_TEXT_FILL_TYPE" val="1"/>
  <p:tag name="KSO_WM_UNIT_VALUE" val="4"/>
  <p:tag name="KSO_WM_TEMPLATE_ASSEMBLE_XID" val="6065706b4054ed1e2fb814fb"/>
  <p:tag name="KSO_WM_TEMPLATE_ASSEMBLE_GROUPID" val="6065706b4054ed1e2fb814fb"/>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7"/>
  <p:tag name="KSO_WM_UNIT_ID" val="diagram20217113_1*i*17"/>
  <p:tag name="KSO_WM_TEMPLATE_CATEGORY" val="diagram"/>
  <p:tag name="KSO_WM_TEMPLATE_INDEX" val="20217113"/>
  <p:tag name="KSO_WM_UNIT_LAYERLEVEL" val="1"/>
  <p:tag name="KSO_WM_TAG_VERSION" val="1.0"/>
  <p:tag name="KSO_WM_BEAUTIFY_FLAG" val="#wm#"/>
  <p:tag name="KSO_WM_UNIT_SM_LIMIT_TYPE" val="2"/>
  <p:tag name="KSO_WM_CHIP_GROUPID" val="5fc5e83f310219e61717cdf2"/>
  <p:tag name="KSO_WM_CHIP_XID" val="5fc5e83f310219e61717cdf3"/>
  <p:tag name="KSO_WM_TEMPLATE_ASSEMBLE_XID" val="6065706b4054ed1e2fb814fb"/>
  <p:tag name="KSO_WM_TEMPLATE_ASSEMBLE_GROUPID" val="6065706b4054ed1e2fb814fb"/>
</p:tagLst>
</file>

<file path=ppt/tags/tag96.xml><?xml version="1.0" encoding="utf-8"?>
<p:tagLst xmlns:p="http://schemas.openxmlformats.org/presentationml/2006/main">
  <p:tag name="KSO_WM_UNIT_ISCONTENTSTITLE" val="0"/>
  <p:tag name="KSO_WM_UNIT_PRESET_TEXT" val="WPS/极墨产品部"/>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diagram20202386_1*a*1"/>
  <p:tag name="KSO_WM_TEMPLATE_CATEGORY" val="diagram"/>
  <p:tag name="KSO_WM_TEMPLATE_INDEX" val="20202386"/>
  <p:tag name="KSO_WM_UNIT_LAYERLEVEL" val="1"/>
  <p:tag name="KSO_WM_TAG_VERSION" val="1.0"/>
  <p:tag name="KSO_WM_BEAUTIFY_FLAG" val=""/>
  <p:tag name="KSO_WM_UNIT_DEFAULT_FONT" val="28;32;4"/>
  <p:tag name="KSO_WM_UNIT_BLOCK" val="0"/>
  <p:tag name="KSO_WM_UNIT_ISNUMDGMTITLE" val="0"/>
  <p:tag name="KSO_WM_UNIT_PLACING_PICTURE_MD4" val="0"/>
  <p:tag name="KSO_WM_UNIT_TEXT_FILL_FORE_SCHEMECOLOR_INDEX_BRIGHTNESS" val="0.25"/>
  <p:tag name="KSO_WM_UNIT_TEXT_FILL_FORE_SCHEMECOLOR_INDEX" val="13"/>
  <p:tag name="KSO_WM_UNIT_TEXT_FILL_TYPE" val="1"/>
</p:tagLst>
</file>

<file path=ppt/tags/tag97.xml><?xml version="1.0" encoding="utf-8"?>
<p:tagLst xmlns:p="http://schemas.openxmlformats.org/presentationml/2006/main">
  <p:tag name="KSO_WM_BEAUTIFY_FLAG" val="#wm#"/>
  <p:tag name="KSO_WM_TEMPLATE_CATEGORY" val="custom"/>
  <p:tag name="KSO_WM_TEMPLATE_INDEX" val="20233272"/>
</p:tagLst>
</file>

<file path=ppt/tags/tag98.xml><?xml version="1.0" encoding="utf-8"?>
<p:tagLst xmlns:p="http://schemas.openxmlformats.org/presentationml/2006/main">
  <p:tag name="KSO_WM_BEAUTIFY_FLAG" val="#wm#"/>
  <p:tag name="KSO_WM_TEMPLATE_CATEGORY" val="custom"/>
  <p:tag name="KSO_WM_TEMPLATE_INDEX" val="20233272"/>
</p:tagLst>
</file>

<file path=ppt/tags/tag99.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00.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01.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02.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03.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04.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05.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06.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07.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08.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09.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10.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11.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12.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13.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14.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15.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16.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17.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18.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19.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20.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21.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22.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23.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24.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25.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26.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27.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28.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29.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30.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31.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32.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33.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34.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35.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36.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37.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38.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39.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40.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41.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42.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43.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44.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45.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46.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47.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48.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49.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50.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51.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52.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53.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54.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55.xml><?xml version="1.0" encoding="utf-8"?>
<p:tagLst xmlns:p="http://schemas.openxmlformats.org/presentationml/2006/main">
  <p:tag name="KSO_WM_DIAGRAM_VIRTUALLY_FRAME" val="{&quot;height&quot;:411.54015748031486,&quot;left&quot;:96.09511811023621,&quot;top&quot;:82.9848031496063,&quot;width&quot;:801.2687401574804}"/>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1803_1*i*1"/>
  <p:tag name="KSO_WM_TEMPLATE_CATEGORY" val="custom"/>
  <p:tag name="KSO_WM_TEMPLATE_INDEX" val="20231803"/>
  <p:tag name="KSO_WM_UNIT_LAYERLEVEL" val="1"/>
  <p:tag name="KSO_WM_TAG_VERSION" val="3.0"/>
  <p:tag name="KSO_WM_BEAUTIFY_FLAG" val="#wm#"/>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4*m_h_i*1_3_2"/>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3_2"/>
  <p:tag name="KSO_WM_DIAGRAM_MAX_ITEMCNT" val="6"/>
  <p:tag name="KSO_WM_DIAGRAM_MIN_ITEMCNT" val="2"/>
  <p:tag name="KSO_WM_DIAGRAM_VIRTUALLY_FRAME" val="{&quot;height&quot;:185.20000610351562,&quot;left&quot;:48.75,&quot;top&quot;:174.17499694824218,&quot;width&quot;:867.0000000000002}"/>
  <p:tag name="KSO_WM_DIAGRAM_COLOR_MATCH_VALUE" val="{&quot;shape&quot;:{&quot;fill&quot;:{&quot;solid&quot;:{&quot;brightness&quot;:0,&quot;colorType&quot;:1,&quot;foreColorIndex&quot;:7,&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7"/>
  <p:tag name="KSO_WM_UNIT_FILL_FORE_SCHEMECOLOR_INDEX_BRIGHTNESS" val="0"/>
  <p:tag name="KSO_WM_UNIT_TEXT_FILL_FORE_SCHEMECOLOR_INDEX" val="2"/>
  <p:tag name="KSO_WM_UNIT_TEXT_FILL_TYPE" val="1"/>
  <p:tag name="KSO_WM_UNIT_USESOURCEFORMAT_APPLY" val="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4*m_h_a*1_3_2"/>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ISCONTENTSTITLE" val="0"/>
  <p:tag name="KSO_WM_UNIT_ISNUMDGMTITLE" val="0"/>
  <p:tag name="KSO_WM_UNIT_NOCLEAR" val="0"/>
  <p:tag name="KSO_WM_UNIT_TYPE" val="m_h_a"/>
  <p:tag name="KSO_WM_UNIT_INDEX" val="1_3_2"/>
  <p:tag name="KSO_WM_DIAGRAM_MAX_ITEMCNT" val="6"/>
  <p:tag name="KSO_WM_DIAGRAM_MIN_ITEMCNT" val="2"/>
  <p:tag name="KSO_WM_DIAGRAM_VIRTUALLY_FRAME" val="{&quot;height&quot;:185.20000610351562,&quot;left&quot;:48.75,&quot;top&quot;:174.17499694824218,&quot;width&quot;:867.0000000000002}"/>
  <p:tag name="KSO_WM_DIAGRAM_COLOR_MATCH_VALUE" val="{&quot;shape&quot;:{&quot;fill&quot;:{&quot;solid&quot;:{&quot;brightness&quot;:0,&quot;colorType&quot;:1,&quot;foreColorIndex&quot;:7,&quot;transparency&quot;:0},&quot;type&quot;:1},&quot;glow&quot;:{&quot;colorType&quot;:0},&quot;line&quot;:{&quot;type&quot;:0},&quot;shadow&quot;:{&quot;brightness&quot;:0.800000011920929,&quot;colorType&quot;:1,&quot;foreColorIndex&quot;:7,&quot;transparency&quot;:0.4000000059604645},&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1"/>
  <p:tag name="KSO_WM_UNIT_FILL_FORE_SCHEMECOLOR_INDEX" val="7"/>
  <p:tag name="KSO_WM_UNIT_FILL_FORE_SCHEMECOLOR_INDEX_BRIGHTNESS" val="0"/>
  <p:tag name="KSO_WM_UNIT_TEXT_TYPE" val="1"/>
  <p:tag name="KSO_WM_UNIT_SHADOW_SCHEMECOLOR_INDEX" val="7"/>
  <p:tag name="KSO_WM_UNIT_USESOURCEFORMAT_APPLY" val="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4*m_h_i*1_3_1"/>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3_1"/>
  <p:tag name="KSO_WM_DIAGRAM_MAX_ITEMCNT" val="6"/>
  <p:tag name="KSO_WM_DIAGRAM_MIN_ITEMCNT" val="2"/>
  <p:tag name="KSO_WM_DIAGRAM_VIRTUALLY_FRAME" val="{&quot;height&quot;:185.20000610351562,&quot;left&quot;:48.75,&quot;top&quot;:174.17499694824218,&quot;width&quot;:867.0000000000002}"/>
  <p:tag name="KSO_WM_DIAGRAM_COLOR_MATCH_VALUE" val="{&quot;shape&quot;:{&quot;fill&quot;:{&quot;type&quot;:0},&quot;glow&quot;:{&quot;colorType&quot;:0},&quot;line&quot;:{&quot;gradient&quot;:[{&quot;brightness&quot;:0,&quot;colorType&quot;:2,&quot;pos&quot;:0,&quot;rgb&quot;:&quot;#ffffff&quot;,&quot;transparency&quot;:0.550000011920929},{&quot;brightness&quot;:0,&quot;colorType&quot;:2,&quot;pos&quot;:1,&quot;rgb&quot;:&quot;#ffffff&quot;,&quot;transparency&quot;:0.550000011920929},{&quot;brightness&quot;:0,&quot;colorType&quot;:2,&quot;pos&quot;:0.75,&quot;rgb&quot;:&quot;#ffffff&quot;,&quot;transparency&quot;:1},{&quot;brightness&quot;:0,&quot;colorType&quot;:2,&quot;pos&quot;:0.25,&quot;rgb&quot;:&quot;#ffffff&quot;,&quot;transparency&quot;:1}],&quot;type&quot;:2},&quot;shadow&quot;:{&quot;brightness&quot;:-0.25,&quot;colorType&quot;:1,&quot;foreColorIndex&quot;:7,&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SHADOW_SCHEMECOLOR_INDEX" val="7"/>
  <p:tag name="KSO_WM_UNIT_TEXT_FILL_FORE_SCHEMECOLOR_INDEX" val="2"/>
  <p:tag name="KSO_WM_UNIT_TEXT_FILL_TYPE" val="1"/>
  <p:tag name="KSO_WM_UNIT_USESOURCEFORMAT_APPLY" val="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4*m_h_i*1_3_3"/>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3_3"/>
  <p:tag name="KSO_WM_DIAGRAM_MAX_ITEMCNT" val="6"/>
  <p:tag name="KSO_WM_DIAGRAM_MIN_ITEMCNT" val="2"/>
  <p:tag name="KSO_WM_DIAGRAM_VIRTUALLY_FRAME" val="{&quot;height&quot;:185.20000610351562,&quot;left&quot;:48.75,&quot;top&quot;:174.17499694824218,&quot;width&quot;:867.0000000000002}"/>
  <p:tag name="KSO_WM_DIAGRAM_COLOR_MATCH_VALUE" val="{&quot;shape&quot;:{&quot;fill&quot;:{&quot;type&quot;:0},&quot;glow&quot;:{&quot;colorType&quot;:0},&quot;line&quot;:{&quot;solidLine&quot;:{&quot;brightness&quot;:0,&quot;colorType&quot;:1,&quot;foreColorIndex&quot;:7,&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7"/>
  <p:tag name="KSO_WM_UNIT_LINE_FILL_TYPE" val="2"/>
  <p:tag name="KSO_WM_UNIT_TEXT_FILL_FORE_SCHEMECOLOR_INDEX" val="13"/>
  <p:tag name="KSO_WM_UNIT_TEXT_FILL_TYPE" val="1"/>
  <p:tag name="KSO_WM_UNIT_USESOURCEFORMAT_APPLY" val="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4*m_h_i*1_4_2"/>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4_2"/>
  <p:tag name="KSO_WM_DIAGRAM_MAX_ITEMCNT" val="6"/>
  <p:tag name="KSO_WM_DIAGRAM_MIN_ITEMCNT" val="2"/>
  <p:tag name="KSO_WM_DIAGRAM_VIRTUALLY_FRAME" val="{&quot;height&quot;:185.20000610351562,&quot;left&quot;:48.75,&quot;top&quot;:174.17499694824218,&quot;width&quot;:867.0000000000002}"/>
  <p:tag name="KSO_WM_DIAGRAM_COLOR_MATCH_VALUE" val="{&quot;shape&quot;:{&quot;fill&quot;:{&quot;solid&quot;:{&quot;brightness&quot;:0,&quot;colorType&quot;:1,&quot;foreColorIndex&quot;:8,&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8"/>
  <p:tag name="KSO_WM_UNIT_FILL_FORE_SCHEMECOLOR_INDEX_BRIGHTNESS" val="0"/>
  <p:tag name="KSO_WM_UNIT_TEXT_FILL_FORE_SCHEMECOLOR_INDEX" val="2"/>
  <p:tag name="KSO_WM_UNIT_TEXT_FILL_TYPE" val="1"/>
  <p:tag name="KSO_WM_UNIT_USESOURCEFORMAT_APPLY" val="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4*m_h_a*1_4_2"/>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ISCONTENTSTITLE" val="0"/>
  <p:tag name="KSO_WM_UNIT_ISNUMDGMTITLE" val="0"/>
  <p:tag name="KSO_WM_UNIT_NOCLEAR" val="0"/>
  <p:tag name="KSO_WM_UNIT_TYPE" val="m_h_a"/>
  <p:tag name="KSO_WM_UNIT_INDEX" val="1_4_2"/>
  <p:tag name="KSO_WM_DIAGRAM_MAX_ITEMCNT" val="6"/>
  <p:tag name="KSO_WM_DIAGRAM_MIN_ITEMCNT" val="2"/>
  <p:tag name="KSO_WM_DIAGRAM_VIRTUALLY_FRAME" val="{&quot;height&quot;:185.20000610351562,&quot;left&quot;:48.75,&quot;top&quot;:174.17499694824218,&quot;width&quot;:867.0000000000002}"/>
  <p:tag name="KSO_WM_DIAGRAM_COLOR_MATCH_VALUE" val="{&quot;shape&quot;:{&quot;fill&quot;:{&quot;solid&quot;:{&quot;brightness&quot;:0,&quot;colorType&quot;:1,&quot;foreColorIndex&quot;:8,&quot;transparency&quot;:0},&quot;type&quot;:1},&quot;glow&quot;:{&quot;colorType&quot;:0},&quot;line&quot;:{&quot;type&quot;:0},&quot;shadow&quot;:{&quot;brightness&quot;:0.800000011920929,&quot;colorType&quot;:1,&quot;foreColorIndex&quot;:8,&quot;transparency&quot;:0.4000000059604645},&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1"/>
  <p:tag name="KSO_WM_UNIT_FILL_FORE_SCHEMECOLOR_INDEX" val="8"/>
  <p:tag name="KSO_WM_UNIT_FILL_FORE_SCHEMECOLOR_INDEX_BRIGHTNESS" val="0"/>
  <p:tag name="KSO_WM_UNIT_TEXT_TYPE" val="1"/>
  <p:tag name="KSO_WM_UNIT_SHADOW_SCHEMECOLOR_INDEX" val="8"/>
  <p:tag name="KSO_WM_UNIT_USESOURCEFORMAT_APPLY" val="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4*m_h_i*1_4_1"/>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4_1"/>
  <p:tag name="KSO_WM_DIAGRAM_MAX_ITEMCNT" val="6"/>
  <p:tag name="KSO_WM_DIAGRAM_MIN_ITEMCNT" val="2"/>
  <p:tag name="KSO_WM_DIAGRAM_VIRTUALLY_FRAME" val="{&quot;height&quot;:185.20000610351562,&quot;left&quot;:48.75,&quot;top&quot;:174.17499694824218,&quot;width&quot;:867.0000000000002}"/>
  <p:tag name="KSO_WM_DIAGRAM_COLOR_MATCH_VALUE" val="{&quot;shape&quot;:{&quot;fill&quot;:{&quot;type&quot;:0},&quot;glow&quot;:{&quot;colorType&quot;:0},&quot;line&quot;:{&quot;gradient&quot;:[{&quot;brightness&quot;:0,&quot;colorType&quot;:2,&quot;pos&quot;:0,&quot;rgb&quot;:&quot;#ffffff&quot;,&quot;transparency&quot;:0.550000011920929},{&quot;brightness&quot;:0,&quot;colorType&quot;:2,&quot;pos&quot;:1,&quot;rgb&quot;:&quot;#ffffff&quot;,&quot;transparency&quot;:0.550000011920929},{&quot;brightness&quot;:0,&quot;colorType&quot;:2,&quot;pos&quot;:0.75,&quot;rgb&quot;:&quot;#ffffff&quot;,&quot;transparency&quot;:1},{&quot;brightness&quot;:0,&quot;colorType&quot;:2,&quot;pos&quot;:0.25,&quot;rgb&quot;:&quot;#ffffff&quot;,&quot;transparency&quot;:1}],&quot;type&quot;:2},&quot;shadow&quot;:{&quot;brightness&quot;:-0.25,&quot;colorType&quot;:1,&quot;foreColorIndex&quot;:8,&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SHADOW_SCHEMECOLOR_INDEX" val="8"/>
  <p:tag name="KSO_WM_UNIT_TEXT_FILL_FORE_SCHEMECOLOR_INDEX" val="2"/>
  <p:tag name="KSO_WM_UNIT_TEXT_FILL_TYPE" val="1"/>
  <p:tag name="KSO_WM_UNIT_USESOURCEFORMAT_APPLY" val="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4*m_h_i*1_4_3"/>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4_3"/>
  <p:tag name="KSO_WM_DIAGRAM_MAX_ITEMCNT" val="6"/>
  <p:tag name="KSO_WM_DIAGRAM_MIN_ITEMCNT" val="2"/>
  <p:tag name="KSO_WM_DIAGRAM_VIRTUALLY_FRAME" val="{&quot;height&quot;:185.20000610351562,&quot;left&quot;:48.75,&quot;top&quot;:174.17499694824218,&quot;width&quot;:867.0000000000002}"/>
  <p:tag name="KSO_WM_DIAGRAM_COLOR_MATCH_VALUE" val="{&quot;shape&quot;:{&quot;fill&quot;:{&quot;type&quot;:0},&quot;glow&quot;:{&quot;colorType&quot;:0},&quot;line&quot;:{&quot;solidLine&quot;:{&quot;brightness&quot;:0,&quot;colorType&quot;:1,&quot;foreColorIndex&quot;:8,&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8"/>
  <p:tag name="KSO_WM_UNIT_LINE_FILL_TYPE" val="2"/>
  <p:tag name="KSO_WM_UNIT_TEXT_FILL_FORE_SCHEMECOLOR_INDEX" val="13"/>
  <p:tag name="KSO_WM_UNIT_TEXT_FILL_TYPE" val="1"/>
  <p:tag name="KSO_WM_UNIT_USESOURCEFORMAT_APPLY" val="0"/>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4*m_h_i*1_1_2"/>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1_2"/>
  <p:tag name="KSO_WM_DIAGRAM_MAX_ITEMCNT" val="6"/>
  <p:tag name="KSO_WM_DIAGRAM_MIN_ITEMCNT" val="2"/>
  <p:tag name="KSO_WM_DIAGRAM_VIRTUALLY_FRAME" val="{&quot;height&quot;:185.20000610351562,&quot;left&quot;:48.75,&quot;top&quot;:174.17499694824218,&quot;width&quot;:867.0000000000002}"/>
  <p:tag name="KSO_WM_DIAGRAM_COLOR_MATCH_VALUE" val="{&quot;shape&quot;:{&quot;fill&quot;:{&quot;solid&quot;:{&quot;brightness&quot;:0,&quot;colorType&quot;:1,&quot;foreColorIndex&quot;:5,&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TEXT_FILL_FORE_SCHEMECOLOR_INDEX" val="2"/>
  <p:tag name="KSO_WM_UNIT_TEXT_FILL_TYPE" val="1"/>
  <p:tag name="KSO_WM_UNIT_USESOURCEFORMAT_APPLY" val="0"/>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4*m_h_a*1_1_2"/>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ISCONTENTSTITLE" val="0"/>
  <p:tag name="KSO_WM_UNIT_ISNUMDGMTITLE" val="0"/>
  <p:tag name="KSO_WM_UNIT_NOCLEAR" val="0"/>
  <p:tag name="KSO_WM_UNIT_TYPE" val="m_h_a"/>
  <p:tag name="KSO_WM_UNIT_INDEX" val="1_1_2"/>
  <p:tag name="KSO_WM_DIAGRAM_MAX_ITEMCNT" val="6"/>
  <p:tag name="KSO_WM_DIAGRAM_MIN_ITEMCNT" val="2"/>
  <p:tag name="KSO_WM_DIAGRAM_VIRTUALLY_FRAME" val="{&quot;height&quot;:185.20000610351562,&quot;left&quot;:48.75,&quot;top&quot;:174.17499694824218,&quot;width&quot;:867.0000000000002}"/>
  <p:tag name="KSO_WM_DIAGRAM_COLOR_MATCH_VALUE" val="{&quot;shape&quot;:{&quot;fill&quot;:{&quot;solid&quot;:{&quot;brightness&quot;:0,&quot;colorType&quot;:1,&quot;foreColorIndex&quot;:5,&quot;transparency&quot;:0},&quot;type&quot;:1},&quot;glow&quot;:{&quot;colorType&quot;:0},&quot;line&quot;:{&quot;type&quot;:0},&quot;shadow&quot;:{&quot;brightness&quot;:0.800000011920929,&quot;colorType&quot;:1,&quot;foreColorIndex&quot;:5,&quot;transparency&quot;:0.4000000059604645},&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1"/>
  <p:tag name="KSO_WM_UNIT_FILL_FORE_SCHEMECOLOR_INDEX" val="5"/>
  <p:tag name="KSO_WM_UNIT_FILL_FORE_SCHEMECOLOR_INDEX_BRIGHTNESS" val="0"/>
  <p:tag name="KSO_WM_UNIT_TEXT_TYPE" val="1"/>
  <p:tag name="KSO_WM_UNIT_SHADOW_SCHEMECOLOR_INDEX" val="5"/>
  <p:tag name="KSO_WM_UNIT_USESOURCEFORMAT_APPLY" val="0"/>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4*m_h_i*1_1_1"/>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1_1"/>
  <p:tag name="KSO_WM_DIAGRAM_MAX_ITEMCNT" val="6"/>
  <p:tag name="KSO_WM_DIAGRAM_MIN_ITEMCNT" val="2"/>
  <p:tag name="KSO_WM_DIAGRAM_VIRTUALLY_FRAME" val="{&quot;height&quot;:185.20000610351562,&quot;left&quot;:48.75,&quot;top&quot;:174.17499694824218,&quot;width&quot;:867.0000000000002}"/>
  <p:tag name="KSO_WM_DIAGRAM_COLOR_MATCH_VALUE" val="{&quot;shape&quot;:{&quot;fill&quot;:{&quot;type&quot;:0},&quot;glow&quot;:{&quot;colorType&quot;:0},&quot;line&quot;:{&quot;gradient&quot;:[{&quot;brightness&quot;:0,&quot;colorType&quot;:2,&quot;pos&quot;:0,&quot;rgb&quot;:&quot;#ffffff&quot;,&quot;transparency&quot;:0.550000011920929},{&quot;brightness&quot;:0,&quot;colorType&quot;:2,&quot;pos&quot;:1,&quot;rgb&quot;:&quot;#ffffff&quot;,&quot;transparency&quot;:0.550000011920929},{&quot;brightness&quot;:0,&quot;colorType&quot;:2,&quot;pos&quot;:0.75,&quot;rgb&quot;:&quot;#ffffff&quot;,&quot;transparency&quot;:1},{&quot;brightness&quot;:0,&quot;colorType&quot;:2,&quot;pos&quot;:0.25,&quot;rgb&quot;:&quot;#ffffff&quot;,&quot;transparency&quot;:1}],&quot;type&quot;:2},&quot;shadow&quot;:{&quot;brightness&quot;:-0.25,&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SHADOW_SCHEMECOLOR_INDEX" val="5"/>
  <p:tag name="KSO_WM_UNIT_TEXT_FILL_FORE_SCHEMECOLOR_INDEX" val="2"/>
  <p:tag name="KSO_WM_UNIT_TEXT_FILL_TYPE" val="1"/>
  <p:tag name="KSO_WM_UNIT_USESOURCEFORMAT_APPLY" val="0"/>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4*m_h_i*1_1_3"/>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1_3"/>
  <p:tag name="KSO_WM_DIAGRAM_MAX_ITEMCNT" val="6"/>
  <p:tag name="KSO_WM_DIAGRAM_MIN_ITEMCNT" val="2"/>
  <p:tag name="KSO_WM_DIAGRAM_VIRTUALLY_FRAME" val="{&quot;height&quot;:185.20000610351562,&quot;left&quot;:48.75,&quot;top&quot;:174.17499694824218,&quot;width&quot;:867.0000000000002}"/>
  <p:tag name="KSO_WM_DIAGRAM_COLOR_MATCH_VALUE" val="{&quot;shape&quot;:{&quot;fill&quot;:{&quot;type&quot;:0},&quot;glow&quot;:{&quot;colorType&quot;:0},&quot;line&quot;:{&quot;solidLine&quot;:{&quot;brightness&quot;:0,&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UNIT_LINE_FILL_TYPE" val="2"/>
  <p:tag name="KSO_WM_UNIT_TEXT_FILL_FORE_SCHEMECOLOR_INDEX" val="13"/>
  <p:tag name="KSO_WM_UNIT_TEXT_FILL_TYPE" val="1"/>
  <p:tag name="KSO_WM_UNIT_USESOURCEFORMAT_APPLY" val="0"/>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4*m_h_i*1_2_2"/>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2_2"/>
  <p:tag name="KSO_WM_DIAGRAM_MAX_ITEMCNT" val="6"/>
  <p:tag name="KSO_WM_DIAGRAM_MIN_ITEMCNT" val="2"/>
  <p:tag name="KSO_WM_DIAGRAM_VIRTUALLY_FRAME" val="{&quot;height&quot;:185.20000610351562,&quot;left&quot;:48.75,&quot;top&quot;:174.17499694824218,&quot;width&quot;:867.0000000000002}"/>
  <p:tag name="KSO_WM_DIAGRAM_COLOR_MATCH_VALUE" val="{&quot;shape&quot;:{&quot;fill&quot;:{&quot;solid&quot;:{&quot;brightness&quot;:0,&quot;colorType&quot;:1,&quot;foreColorIndex&quot;:6,&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6"/>
  <p:tag name="KSO_WM_UNIT_FILL_FORE_SCHEMECOLOR_INDEX_BRIGHTNESS" val="0"/>
  <p:tag name="KSO_WM_UNIT_TEXT_FILL_FORE_SCHEMECOLOR_INDEX" val="2"/>
  <p:tag name="KSO_WM_UNIT_TEXT_FILL_TYPE" val="1"/>
  <p:tag name="KSO_WM_UNIT_USESOURCEFORMAT_APPLY" val="0"/>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4*m_h_a*1_2_2"/>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ISCONTENTSTITLE" val="0"/>
  <p:tag name="KSO_WM_UNIT_ISNUMDGMTITLE" val="0"/>
  <p:tag name="KSO_WM_UNIT_NOCLEAR" val="0"/>
  <p:tag name="KSO_WM_UNIT_TYPE" val="m_h_a"/>
  <p:tag name="KSO_WM_UNIT_INDEX" val="1_2_2"/>
  <p:tag name="KSO_WM_DIAGRAM_MAX_ITEMCNT" val="6"/>
  <p:tag name="KSO_WM_DIAGRAM_MIN_ITEMCNT" val="2"/>
  <p:tag name="KSO_WM_DIAGRAM_VIRTUALLY_FRAME" val="{&quot;height&quot;:185.20000610351562,&quot;left&quot;:48.75,&quot;top&quot;:174.17499694824218,&quot;width&quot;:867.0000000000002}"/>
  <p:tag name="KSO_WM_DIAGRAM_COLOR_MATCH_VALUE" val="{&quot;shape&quot;:{&quot;fill&quot;:{&quot;solid&quot;:{&quot;brightness&quot;:0,&quot;colorType&quot;:1,&quot;foreColorIndex&quot;:6,&quot;transparency&quot;:0},&quot;type&quot;:1},&quot;glow&quot;:{&quot;colorType&quot;:0},&quot;line&quot;:{&quot;type&quot;:0},&quot;shadow&quot;:{&quot;brightness&quot;:0.800000011920929,&quot;colorType&quot;:1,&quot;foreColorIndex&quot;:6,&quot;transparency&quot;:0.4000000059604645},&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1"/>
  <p:tag name="KSO_WM_UNIT_FILL_FORE_SCHEMECOLOR_INDEX" val="6"/>
  <p:tag name="KSO_WM_UNIT_FILL_FORE_SCHEMECOLOR_INDEX_BRIGHTNESS" val="0"/>
  <p:tag name="KSO_WM_UNIT_TEXT_TYPE" val="1"/>
  <p:tag name="KSO_WM_UNIT_SHADOW_SCHEMECOLOR_INDEX" val="6"/>
  <p:tag name="KSO_WM_UNIT_USESOURCEFORMAT_APPLY" val="0"/>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4*m_h_i*1_2_1"/>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2_1"/>
  <p:tag name="KSO_WM_DIAGRAM_MAX_ITEMCNT" val="6"/>
  <p:tag name="KSO_WM_DIAGRAM_MIN_ITEMCNT" val="2"/>
  <p:tag name="KSO_WM_DIAGRAM_VIRTUALLY_FRAME" val="{&quot;height&quot;:185.20000610351562,&quot;left&quot;:48.75,&quot;top&quot;:174.17499694824218,&quot;width&quot;:867.0000000000002}"/>
  <p:tag name="KSO_WM_DIAGRAM_COLOR_MATCH_VALUE" val="{&quot;shape&quot;:{&quot;fill&quot;:{&quot;type&quot;:0},&quot;glow&quot;:{&quot;colorType&quot;:0},&quot;line&quot;:{&quot;gradient&quot;:[{&quot;brightness&quot;:0,&quot;colorType&quot;:2,&quot;pos&quot;:0,&quot;rgb&quot;:&quot;#ffffff&quot;,&quot;transparency&quot;:0.550000011920929},{&quot;brightness&quot;:0,&quot;colorType&quot;:2,&quot;pos&quot;:1,&quot;rgb&quot;:&quot;#ffffff&quot;,&quot;transparency&quot;:0.550000011920929},{&quot;brightness&quot;:0,&quot;colorType&quot;:2,&quot;pos&quot;:0.75,&quot;rgb&quot;:&quot;#ffffff&quot;,&quot;transparency&quot;:1},{&quot;brightness&quot;:0,&quot;colorType&quot;:2,&quot;pos&quot;:0.25,&quot;rgb&quot;:&quot;#ffffff&quot;,&quot;transparency&quot;:1}],&quot;type&quot;:2},&quot;shadow&quot;:{&quot;brightness&quot;:-0.25,&quot;colorType&quot;:1,&quot;foreColorIndex&quot;:6,&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SHADOW_SCHEMECOLOR_INDEX" val="6"/>
  <p:tag name="KSO_WM_UNIT_TEXT_FILL_FORE_SCHEMECOLOR_INDEX" val="2"/>
  <p:tag name="KSO_WM_UNIT_TEXT_FILL_TYPE" val="1"/>
  <p:tag name="KSO_WM_UNIT_USESOURCEFORMAT_APPLY" val="0"/>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4*m_h_i*1_2_3"/>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2_3"/>
  <p:tag name="KSO_WM_DIAGRAM_MAX_ITEMCNT" val="6"/>
  <p:tag name="KSO_WM_DIAGRAM_MIN_ITEMCNT" val="2"/>
  <p:tag name="KSO_WM_DIAGRAM_VIRTUALLY_FRAME" val="{&quot;height&quot;:185.20000610351562,&quot;left&quot;:48.75,&quot;top&quot;:174.17499694824218,&quot;width&quot;:867.0000000000002}"/>
  <p:tag name="KSO_WM_DIAGRAM_COLOR_MATCH_VALUE" val="{&quot;shape&quot;:{&quot;fill&quot;:{&quot;type&quot;:0},&quot;glow&quot;:{&quot;colorType&quot;:0},&quot;line&quot;:{&quot;solidLine&quot;:{&quot;brightness&quot;:0,&quot;colorType&quot;:1,&quot;foreColorIndex&quot;:6,&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6"/>
  <p:tag name="KSO_WM_UNIT_LINE_FILL_TYPE" val="2"/>
  <p:tag name="KSO_WM_UNIT_TEXT_FILL_FORE_SCHEMECOLOR_INDEX" val="13"/>
  <p:tag name="KSO_WM_UNIT_TEXT_FILL_TYPE" val="1"/>
  <p:tag name="KSO_WM_UNIT_USESOURCEFORMAT_APPLY" val="0"/>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4*m_h_i*1_5_2"/>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5_2"/>
  <p:tag name="KSO_WM_DIAGRAM_MAX_ITEMCNT" val="6"/>
  <p:tag name="KSO_WM_DIAGRAM_MIN_ITEMCNT" val="2"/>
  <p:tag name="KSO_WM_DIAGRAM_VIRTUALLY_FRAME" val="{&quot;height&quot;:185.20000610351562,&quot;left&quot;:48.75,&quot;top&quot;:174.17499694824218,&quot;width&quot;:867.0000000000002}"/>
  <p:tag name="KSO_WM_DIAGRAM_COLOR_MATCH_VALUE" val="{&quot;shape&quot;:{&quot;fill&quot;:{&quot;solid&quot;:{&quot;brightness&quot;:0,&quot;colorType&quot;:1,&quot;foreColorIndex&quot;:9,&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9"/>
  <p:tag name="KSO_WM_UNIT_FILL_FORE_SCHEMECOLOR_INDEX_BRIGHTNESS" val="0"/>
  <p:tag name="KSO_WM_UNIT_TEXT_FILL_FORE_SCHEMECOLOR_INDEX" val="2"/>
  <p:tag name="KSO_WM_UNIT_TEXT_FILL_TYPE" val="1"/>
  <p:tag name="KSO_WM_UNIT_USESOURCEFORMAT_APPLY" val="0"/>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4*m_h_a*1_5_2"/>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ISCONTENTSTITLE" val="0"/>
  <p:tag name="KSO_WM_UNIT_ISNUMDGMTITLE" val="0"/>
  <p:tag name="KSO_WM_UNIT_NOCLEAR" val="0"/>
  <p:tag name="KSO_WM_UNIT_TYPE" val="m_h_a"/>
  <p:tag name="KSO_WM_UNIT_INDEX" val="1_5_2"/>
  <p:tag name="KSO_WM_DIAGRAM_MAX_ITEMCNT" val="6"/>
  <p:tag name="KSO_WM_DIAGRAM_MIN_ITEMCNT" val="2"/>
  <p:tag name="KSO_WM_DIAGRAM_VIRTUALLY_FRAME" val="{&quot;height&quot;:185.20000610351562,&quot;left&quot;:48.75,&quot;top&quot;:174.17499694824218,&quot;width&quot;:867.0000000000002}"/>
  <p:tag name="KSO_WM_DIAGRAM_COLOR_MATCH_VALUE" val="{&quot;shape&quot;:{&quot;fill&quot;:{&quot;solid&quot;:{&quot;brightness&quot;:0,&quot;colorType&quot;:1,&quot;foreColorIndex&quot;:9,&quot;transparency&quot;:0},&quot;type&quot;:1},&quot;glow&quot;:{&quot;colorType&quot;:0},&quot;line&quot;:{&quot;type&quot;:0},&quot;shadow&quot;:{&quot;brightness&quot;:0.800000011920929,&quot;colorType&quot;:1,&quot;foreColorIndex&quot;:5,&quot;transparency&quot;:0.4000000059604645},&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1"/>
  <p:tag name="KSO_WM_UNIT_FILL_FORE_SCHEMECOLOR_INDEX" val="9"/>
  <p:tag name="KSO_WM_UNIT_FILL_FORE_SCHEMECOLOR_INDEX_BRIGHTNESS" val="0"/>
  <p:tag name="KSO_WM_UNIT_TEXT_TYPE" val="1"/>
  <p:tag name="KSO_WM_UNIT_SHADOW_SCHEMECOLOR_INDEX" val="5"/>
  <p:tag name="KSO_WM_UNIT_USESOURCEFORMAT_APPLY" val="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4*m_h_i*1_5_1"/>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5_1"/>
  <p:tag name="KSO_WM_DIAGRAM_MAX_ITEMCNT" val="6"/>
  <p:tag name="KSO_WM_DIAGRAM_MIN_ITEMCNT" val="2"/>
  <p:tag name="KSO_WM_DIAGRAM_VIRTUALLY_FRAME" val="{&quot;height&quot;:185.20000610351562,&quot;left&quot;:48.75,&quot;top&quot;:174.17499694824218,&quot;width&quot;:867.0000000000002}"/>
  <p:tag name="KSO_WM_DIAGRAM_COLOR_MATCH_VALUE" val="{&quot;shape&quot;:{&quot;fill&quot;:{&quot;type&quot;:0},&quot;glow&quot;:{&quot;colorType&quot;:0},&quot;line&quot;:{&quot;gradient&quot;:[{&quot;brightness&quot;:0,&quot;colorType&quot;:2,&quot;pos&quot;:0,&quot;rgb&quot;:&quot;#ffffff&quot;,&quot;transparency&quot;:0.550000011920929},{&quot;brightness&quot;:0,&quot;colorType&quot;:2,&quot;pos&quot;:1,&quot;rgb&quot;:&quot;#ffffff&quot;,&quot;transparency&quot;:0.550000011920929},{&quot;brightness&quot;:0,&quot;colorType&quot;:2,&quot;pos&quot;:0.75,&quot;rgb&quot;:&quot;#ffffff&quot;,&quot;transparency&quot;:1},{&quot;brightness&quot;:0,&quot;colorType&quot;:2,&quot;pos&quot;:0.25,&quot;rgb&quot;:&quot;#ffffff&quot;,&quot;transparency&quot;:1}],&quot;type&quot;:2},&quot;shadow&quot;:{&quot;brightness&quot;:-0.25,&quot;colorType&quot;:1,&quot;foreColorIndex&quot;:9,&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SHADOW_SCHEMECOLOR_INDEX" val="9"/>
  <p:tag name="KSO_WM_UNIT_TEXT_FILL_FORE_SCHEMECOLOR_INDEX" val="2"/>
  <p:tag name="KSO_WM_UNIT_TEXT_FILL_TYPE" val="1"/>
  <p:tag name="KSO_WM_UNIT_USESOURCEFORMAT_APPLY" val="0"/>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4*m_h_x*1_1_1"/>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VALUE" val="78*72"/>
  <p:tag name="KSO_WM_UNIT_TYPE" val="m_h_x"/>
  <p:tag name="KSO_WM_UNIT_INDEX" val="1_1_1"/>
  <p:tag name="KSO_WM_DIAGRAM_MAX_ITEMCNT" val="6"/>
  <p:tag name="KSO_WM_DIAGRAM_MIN_ITEMCNT" val="2"/>
  <p:tag name="KSO_WM_DIAGRAM_VIRTUALLY_FRAME" val="{&quot;height&quot;:185.20000610351562,&quot;left&quot;:48.75,&quot;top&quot;:174.17499694824218,&quot;width&quot;:867.0000000000002}"/>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USESOURCEFORMAT_APPLY" val="0"/>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4*m_h_x*1_2_1"/>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VALUE" val="82*70"/>
  <p:tag name="KSO_WM_UNIT_TYPE" val="m_h_x"/>
  <p:tag name="KSO_WM_UNIT_INDEX" val="1_2_1"/>
  <p:tag name="KSO_WM_DIAGRAM_MAX_ITEMCNT" val="6"/>
  <p:tag name="KSO_WM_DIAGRAM_MIN_ITEMCNT" val="2"/>
  <p:tag name="KSO_WM_DIAGRAM_VIRTUALLY_FRAME" val="{&quot;height&quot;:185.20000610351562,&quot;left&quot;:48.75,&quot;top&quot;:174.17499694824218,&quot;width&quot;:867.0000000000002}"/>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USESOURCEFORMAT_APPLY" val="0"/>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4*m_h_x*1_3_1"/>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VALUE" val="77*82"/>
  <p:tag name="KSO_WM_UNIT_TYPE" val="m_h_x"/>
  <p:tag name="KSO_WM_UNIT_INDEX" val="1_3_1"/>
  <p:tag name="KSO_WM_DIAGRAM_MAX_ITEMCNT" val="6"/>
  <p:tag name="KSO_WM_DIAGRAM_MIN_ITEMCNT" val="2"/>
  <p:tag name="KSO_WM_DIAGRAM_VIRTUALLY_FRAME" val="{&quot;height&quot;:185.20000610351562,&quot;left&quot;:48.75,&quot;top&quot;:174.17499694824218,&quot;width&quot;:867.0000000000002}"/>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USESOURCEFORMAT_APPLY" val="0"/>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4*m_h_x*1_4_1"/>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VALUE" val="80*82"/>
  <p:tag name="KSO_WM_UNIT_TYPE" val="m_h_x"/>
  <p:tag name="KSO_WM_UNIT_INDEX" val="1_4_1"/>
  <p:tag name="KSO_WM_DIAGRAM_MAX_ITEMCNT" val="6"/>
  <p:tag name="KSO_WM_DIAGRAM_MIN_ITEMCNT" val="2"/>
  <p:tag name="KSO_WM_DIAGRAM_VIRTUALLY_FRAME" val="{&quot;height&quot;:185.20000610351562,&quot;left&quot;:48.75,&quot;top&quot;:174.17499694824218,&quot;width&quot;:867.0000000000002}"/>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USESOURCEFORMAT_APPLY" val="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4*m_h_x*1_5_1"/>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VALUE" val="83*83"/>
  <p:tag name="KSO_WM_UNIT_TYPE" val="m_h_x"/>
  <p:tag name="KSO_WM_UNIT_INDEX" val="1_5_1"/>
  <p:tag name="KSO_WM_DIAGRAM_MAX_ITEMCNT" val="6"/>
  <p:tag name="KSO_WM_DIAGRAM_MIN_ITEMCNT" val="2"/>
  <p:tag name="KSO_WM_DIAGRAM_VIRTUALLY_FRAME" val="{&quot;height&quot;:185.20000610351562,&quot;left&quot;:48.75,&quot;top&quot;:174.17499694824218,&quot;width&quot;:867.0000000000002}"/>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USESOURCEFORMAT_APPLY" val="0"/>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4*m_h_i*1_5_3"/>
  <p:tag name="KSO_WM_TEMPLATE_CATEGORY" val="diagram"/>
  <p:tag name="KSO_WM_TEMPLATE_INDEX" val="20230939"/>
  <p:tag name="KSO_WM_UNIT_LAYERLEVEL" val="1_1_1"/>
  <p:tag name="KSO_WM_TAG_VERSION" val="3.0"/>
  <p:tag name="KSO_WM_DIAGRAM_VERSION" val="3"/>
  <p:tag name="KSO_WM_DIAGRAM_COLOR_TRICK" val="4"/>
  <p:tag name="KSO_WM_DIAGRAM_COLOR_TEXT_CAN_REMOVE" val="n"/>
  <p:tag name="KSO_WM_UNIT_TYPE" val="m_h_i"/>
  <p:tag name="KSO_WM_UNIT_INDEX" val="1_5_3"/>
  <p:tag name="KSO_WM_DIAGRAM_MAX_ITEMCNT" val="6"/>
  <p:tag name="KSO_WM_DIAGRAM_MIN_ITEMCNT" val="2"/>
  <p:tag name="KSO_WM_DIAGRAM_VIRTUALLY_FRAME" val="{&quot;height&quot;:321.1000061035156,&quot;left&quot;:48.75,&quot;top&quot;:174.17499694824218,&quot;width&quot;:867}"/>
  <p:tag name="KSO_WM_DIAGRAM_COLOR_MATCH_VALUE" val="{&quot;shape&quot;:{&quot;fill&quot;:{&quot;type&quot;:0},&quot;glow&quot;:{&quot;colorType&quot;:0},&quot;line&quot;:{&quot;solidLine&quot;:{&quot;brightness&quot;:0,&quot;colorType&quot;:1,&quot;foreColorIndex&quot;:9,&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9"/>
  <p:tag name="KSO_WM_UNIT_LINE_FILL_TYPE" val="2"/>
  <p:tag name="KSO_WM_UNIT_TEXT_FILL_FORE_SCHEMECOLOR_INDEX" val="13"/>
  <p:tag name="KSO_WM_UNIT_TEXT_FILL_TYPE" val="1"/>
  <p:tag name="KSO_WM_UNIT_USESOURCEFORMAT_APPLY" val="0"/>
</p:tagLst>
</file>

<file path=ppt/tags/tag186.xml><?xml version="1.0" encoding="utf-8"?>
<p:tagLst xmlns:p="http://schemas.openxmlformats.org/presentationml/2006/main">
  <p:tag name="KSO_WM_BEAUTIFY_FLAG" val="#wm#"/>
  <p:tag name="KSO_WM_TEMPLATE_CATEGORY" val="custom"/>
  <p:tag name="KSO_WM_TEMPLATE_INDEX" val="20233272"/>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Lst>
</file>

<file path=ppt/tags/tag188.xml><?xml version="1.0" encoding="utf-8"?>
<p:tagLst xmlns:p="http://schemas.openxmlformats.org/presentationml/2006/main">
  <p:tag name="KSO_WM_BEAUTIFY_FLAG" val="#wm#"/>
  <p:tag name="KSO_WM_TEMPLATE_CATEGORY" val="custom"/>
  <p:tag name="KSO_WM_TEMPLATE_INDEX" val="20233272"/>
</p:tagLst>
</file>

<file path=ppt/tags/tag189.xml><?xml version="1.0" encoding="utf-8"?>
<p:tagLst xmlns:p="http://schemas.openxmlformats.org/presentationml/2006/main">
  <p:tag name="KSO_WM_BEAUTIFY_FLAG" val="#wm#"/>
  <p:tag name="KSO_WM_TEMPLATE_CATEGORY" val="custom"/>
  <p:tag name="KSO_WM_TEMPLATE_INDEX" val="20233272"/>
</p:tagLst>
</file>

<file path=ppt/tags/tag190.xml><?xml version="1.0" encoding="utf-8"?>
<p:tagLst xmlns:p="http://schemas.openxmlformats.org/presentationml/2006/main">
  <p:tag name="KSO_WM_BEAUTIFY_FLAG" val="#wm#"/>
  <p:tag name="KSO_WM_TEMPLATE_CATEGORY" val="custom"/>
  <p:tag name="KSO_WM_TEMPLATE_INDEX" val="20233272"/>
</p:tagLst>
</file>

<file path=ppt/tags/tag191.xml><?xml version="1.0" encoding="utf-8"?>
<p:tagLst xmlns:p="http://schemas.openxmlformats.org/presentationml/2006/main">
  <p:tag name="KSO_WM_BEAUTIFY_FLAG" val="#wm#"/>
  <p:tag name="KSO_WM_TEMPLATE_CATEGORY" val="custom"/>
  <p:tag name="KSO_WM_TEMPLATE_INDEX" val="20233272"/>
</p:tagLst>
</file>

<file path=ppt/tags/tag192.xml><?xml version="1.0" encoding="utf-8"?>
<p:tagLst xmlns:p="http://schemas.openxmlformats.org/presentationml/2006/main">
  <p:tag name="KSO_WM_DIAGRAM_VIRTUALLY_FRAME" val="{&quot;height&quot;:502.9,&quot;left&quot;:49.7,&quot;top&quot;:27.5,&quot;width&quot;:904.85}"/>
</p:tagLst>
</file>

<file path=ppt/tags/tag193.xml><?xml version="1.0" encoding="utf-8"?>
<p:tagLst xmlns:p="http://schemas.openxmlformats.org/presentationml/2006/main">
  <p:tag name="KSO_WM_DIAGRAM_VIRTUALLY_FRAME" val="{&quot;height&quot;:502.9,&quot;left&quot;:49.7,&quot;top&quot;:27.5,&quot;width&quot;:904.85}"/>
</p:tagLst>
</file>

<file path=ppt/tags/tag194.xml><?xml version="1.0" encoding="utf-8"?>
<p:tagLst xmlns:p="http://schemas.openxmlformats.org/presentationml/2006/main">
  <p:tag name="KSO_WM_DIAGRAM_VIRTUALLY_FRAME" val="{&quot;height&quot;:502.9,&quot;left&quot;:49.7,&quot;top&quot;:27.5,&quot;width&quot;:904.85}"/>
</p:tagLst>
</file>

<file path=ppt/tags/tag195.xml><?xml version="1.0" encoding="utf-8"?>
<p:tagLst xmlns:p="http://schemas.openxmlformats.org/presentationml/2006/main">
  <p:tag name="KSO_WM_DIAGRAM_VIRTUALLY_FRAME" val="{&quot;height&quot;:502.9,&quot;left&quot;:49.7,&quot;top&quot;:27.5,&quot;width&quot;:904.85}"/>
</p:tagLst>
</file>

<file path=ppt/tags/tag196.xml><?xml version="1.0" encoding="utf-8"?>
<p:tagLst xmlns:p="http://schemas.openxmlformats.org/presentationml/2006/main">
  <p:tag name="KSO_WM_DIAGRAM_VIRTUALLY_FRAME" val="{&quot;height&quot;:502.9,&quot;left&quot;:49.7,&quot;top&quot;:27.5,&quot;width&quot;:904.85}"/>
</p:tagLst>
</file>

<file path=ppt/tags/tag197.xml><?xml version="1.0" encoding="utf-8"?>
<p:tagLst xmlns:p="http://schemas.openxmlformats.org/presentationml/2006/main">
  <p:tag name="KSO_WM_DIAGRAM_VIRTUALLY_FRAME" val="{&quot;height&quot;:502.9,&quot;left&quot;:49.7,&quot;top&quot;:27.5,&quot;width&quot;:904.85}"/>
</p:tagLst>
</file>

<file path=ppt/tags/tag198.xml><?xml version="1.0" encoding="utf-8"?>
<p:tagLst xmlns:p="http://schemas.openxmlformats.org/presentationml/2006/main">
  <p:tag name="KSO_WM_DIAGRAM_VIRTUALLY_FRAME" val="{&quot;height&quot;:502.9,&quot;left&quot;:49.7,&quot;top&quot;:27.5,&quot;width&quot;:904.85}"/>
</p:tagLst>
</file>

<file path=ppt/tags/tag199.xml><?xml version="1.0" encoding="utf-8"?>
<p:tagLst xmlns:p="http://schemas.openxmlformats.org/presentationml/2006/main">
  <p:tag name="KSO_WM_DIAGRAM_VIRTUALLY_FRAME" val="{&quot;height&quot;:502.9,&quot;left&quot;:49.7,&quot;top&quot;:27.5,&quot;width&quot;:904.85}"/>
</p:tagLst>
</file>

<file path=ppt/tags/tag200.xml><?xml version="1.0" encoding="utf-8"?>
<p:tagLst xmlns:p="http://schemas.openxmlformats.org/presentationml/2006/main">
  <p:tag name="KSO_WM_DIAGRAM_VIRTUALLY_FRAME" val="{&quot;height&quot;:502.9,&quot;left&quot;:49.7,&quot;top&quot;:27.5,&quot;width&quot;:904.85}"/>
</p:tagLst>
</file>

<file path=ppt/tags/tag201.xml><?xml version="1.0" encoding="utf-8"?>
<p:tagLst xmlns:p="http://schemas.openxmlformats.org/presentationml/2006/main">
  <p:tag name="KSO_WM_BEAUTIFY_FLAG" val="#wm#"/>
  <p:tag name="KSO_WM_TEMPLATE_CATEGORY" val="custom"/>
  <p:tag name="KSO_WM_TEMPLATE_INDEX" val="20233272"/>
</p:tagLst>
</file>

<file path=ppt/tags/tag202.xml><?xml version="1.0" encoding="utf-8"?>
<p:tagLst xmlns:p="http://schemas.openxmlformats.org/presentationml/2006/main">
  <p:tag name="KSO_WM_BEAUTIFY_FLAG" val="#wm#"/>
  <p:tag name="KSO_WM_TEMPLATE_CATEGORY" val="custom"/>
  <p:tag name="KSO_WM_TEMPLATE_INDEX" val="20233272"/>
</p:tagLst>
</file>

<file path=ppt/tags/tag203.xml><?xml version="1.0" encoding="utf-8"?>
<p:tagLst xmlns:p="http://schemas.openxmlformats.org/presentationml/2006/main">
  <p:tag name="KSO_WM_BEAUTIFY_FLAG" val="#wm#"/>
  <p:tag name="KSO_WM_TEMPLATE_CATEGORY" val="custom"/>
  <p:tag name="KSO_WM_TEMPLATE_INDEX" val="20233272"/>
</p:tagLst>
</file>

<file path=ppt/tags/tag204.xml><?xml version="1.0" encoding="utf-8"?>
<p:tagLst xmlns:p="http://schemas.openxmlformats.org/presentationml/2006/main">
  <p:tag name="KSO_WM_BEAUTIFY_FLAG" val="#wm#"/>
  <p:tag name="KSO_WM_TEMPLATE_CATEGORY" val="custom"/>
  <p:tag name="KSO_WM_TEMPLATE_INDEX" val="20233272"/>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3342</Words>
  <Application>WPS 演示</Application>
  <PresentationFormat>宽屏</PresentationFormat>
  <Paragraphs>352</Paragraphs>
  <Slides>37</Slides>
  <Notes>4</Notes>
  <HiddenSlides>0</HiddenSlides>
  <MMClips>0</MMClips>
  <ScaleCrop>false</ScaleCrop>
  <HeadingPairs>
    <vt:vector size="6" baseType="variant">
      <vt:variant>
        <vt:lpstr>已用的字体</vt:lpstr>
      </vt:variant>
      <vt:variant>
        <vt:i4>28</vt:i4>
      </vt:variant>
      <vt:variant>
        <vt:lpstr>主题</vt:lpstr>
      </vt:variant>
      <vt:variant>
        <vt:i4>1</vt:i4>
      </vt:variant>
      <vt:variant>
        <vt:lpstr>幻灯片标题</vt:lpstr>
      </vt:variant>
      <vt:variant>
        <vt:i4>37</vt:i4>
      </vt:variant>
    </vt:vector>
  </HeadingPairs>
  <TitlesOfParts>
    <vt:vector size="66" baseType="lpstr">
      <vt:lpstr>Arial</vt:lpstr>
      <vt:lpstr>宋体</vt:lpstr>
      <vt:lpstr>Wingdings</vt:lpstr>
      <vt:lpstr>Wingdings</vt:lpstr>
      <vt:lpstr>微软雅黑</vt:lpstr>
      <vt:lpstr>思源黑體 Bold</vt:lpstr>
      <vt:lpstr>黑体</vt:lpstr>
      <vt:lpstr>Times New Roman</vt:lpstr>
      <vt:lpstr>Segoe UI</vt:lpstr>
      <vt:lpstr>Impact</vt:lpstr>
      <vt:lpstr>时尚中黑简体</vt:lpstr>
      <vt:lpstr>Arial Unicode MS</vt:lpstr>
      <vt:lpstr>Calibri</vt:lpstr>
      <vt:lpstr>Adobe 宋体 Std L</vt:lpstr>
      <vt:lpstr>新宋体</vt:lpstr>
      <vt:lpstr>Arial</vt:lpstr>
      <vt:lpstr>思源黑体 CN Light</vt:lpstr>
      <vt:lpstr>汉仪雅酷黑 75W</vt:lpstr>
      <vt:lpstr>MiSans Normal</vt:lpstr>
      <vt:lpstr>楷体</vt:lpstr>
      <vt:lpstr>等线</vt:lpstr>
      <vt:lpstr>Adobe 宋体 Std L</vt:lpstr>
      <vt:lpstr>思源黑體 Bold</vt:lpstr>
      <vt:lpstr>时尚中黑简体</vt:lpstr>
      <vt:lpstr>汉仪雅酷黑 75W</vt:lpstr>
      <vt:lpstr>方正牛黑Bold</vt:lpstr>
      <vt:lpstr>三极时尚韵黑简体</vt:lpstr>
      <vt:lpstr>兰米宋体</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明天，你好！！！</cp:lastModifiedBy>
  <cp:revision>201</cp:revision>
  <dcterms:created xsi:type="dcterms:W3CDTF">2019-06-19T02:08:00Z</dcterms:created>
  <dcterms:modified xsi:type="dcterms:W3CDTF">2026-11-02T07:12:16Z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2052-12.1.0.29680</vt:lpwstr>
  </property>
  <property fmtid="{D5CDD505-2E9C-101B-9397-08002B2CF9AE}" pid="3" name="ICV">
    <vt:lpwstr>251BBE379A98415380A48B462FED9CE3_11</vt:lpwstr>
  </property>
</Properties>
</file>