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tiff" ContentType="image/tiff"/>
  <Default Extension="m4a" ContentType="audi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media/image357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60.xml" ContentType="application/vnd.openxmlformats-officedocument.presentationml.notesSlide+xml"/>
  <Override PartName="/ppt/notesSlides/notesSlide161.xml" ContentType="application/vnd.openxmlformats-officedocument.presentationml.notesSlide+xml"/>
  <Override PartName="/ppt/notesSlides/notesSlide162.xml" ContentType="application/vnd.openxmlformats-officedocument.presentationml.notesSlide+xml"/>
  <Override PartName="/ppt/notesSlides/notesSlide163.xml" ContentType="application/vnd.openxmlformats-officedocument.presentationml.notesSlide+xml"/>
  <Override PartName="/ppt/notesSlides/notesSlide164.xml" ContentType="application/vnd.openxmlformats-officedocument.presentationml.notesSlide+xml"/>
  <Override PartName="/ppt/notesSlides/notesSlide165.xml" ContentType="application/vnd.openxmlformats-officedocument.presentationml.notesSlide+xml"/>
  <Override PartName="/ppt/notesSlides/notesSlide166.xml" ContentType="application/vnd.openxmlformats-officedocument.presentationml.notesSlide+xml"/>
  <Override PartName="/ppt/notesSlides/notesSlide167.xml" ContentType="application/vnd.openxmlformats-officedocument.presentationml.notesSlide+xml"/>
  <Override PartName="/ppt/notesSlides/notesSlide168.xml" ContentType="application/vnd.openxmlformats-officedocument.presentationml.notesSlide+xml"/>
  <Override PartName="/ppt/notesSlides/notesSlide169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70.xml" ContentType="application/vnd.openxmlformats-officedocument.presentationml.notesSlide+xml"/>
  <Override PartName="/ppt/notesSlides/notesSlide171.xml" ContentType="application/vnd.openxmlformats-officedocument.presentationml.notesSlide+xml"/>
  <Override PartName="/ppt/notesSlides/notesSlide172.xml" ContentType="application/vnd.openxmlformats-officedocument.presentationml.notesSlide+xml"/>
  <Override PartName="/ppt/notesSlides/notesSlide173.xml" ContentType="application/vnd.openxmlformats-officedocument.presentationml.notesSlide+xml"/>
  <Override PartName="/ppt/notesSlides/notesSlide174.xml" ContentType="application/vnd.openxmlformats-officedocument.presentationml.notesSlide+xml"/>
  <Override PartName="/ppt/notesSlides/notesSlide175.xml" ContentType="application/vnd.openxmlformats-officedocument.presentationml.notesSlide+xml"/>
  <Override PartName="/ppt/notesSlides/notesSlide176.xml" ContentType="application/vnd.openxmlformats-officedocument.presentationml.notesSlide+xml"/>
  <Override PartName="/ppt/notesSlides/notesSlide177.xml" ContentType="application/vnd.openxmlformats-officedocument.presentationml.notesSlide+xml"/>
  <Override PartName="/ppt/notesSlides/notesSlide178.xml" ContentType="application/vnd.openxmlformats-officedocument.presentationml.notesSlide+xml"/>
  <Override PartName="/ppt/notesSlides/notesSlide179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80.xml" ContentType="application/vnd.openxmlformats-officedocument.presentationml.notesSlide+xml"/>
  <Override PartName="/ppt/notesSlides/notesSlide181.xml" ContentType="application/vnd.openxmlformats-officedocument.presentationml.notesSlide+xml"/>
  <Override PartName="/ppt/notesSlides/notesSlide182.xml" ContentType="application/vnd.openxmlformats-officedocument.presentationml.notesSlide+xml"/>
  <Override PartName="/ppt/notesSlides/notesSlide183.xml" ContentType="application/vnd.openxmlformats-officedocument.presentationml.notesSlide+xml"/>
  <Override PartName="/ppt/notesSlides/notesSlide184.xml" ContentType="application/vnd.openxmlformats-officedocument.presentationml.notesSlide+xml"/>
  <Override PartName="/ppt/notesSlides/notesSlide185.xml" ContentType="application/vnd.openxmlformats-officedocument.presentationml.notesSlide+xml"/>
  <Override PartName="/ppt/notesSlides/notesSlide186.xml" ContentType="application/vnd.openxmlformats-officedocument.presentationml.notesSlide+xml"/>
  <Override PartName="/ppt/notesSlides/notesSlide187.xml" ContentType="application/vnd.openxmlformats-officedocument.presentationml.notesSlide+xml"/>
  <Override PartName="/ppt/notesSlides/notesSlide188.xml" ContentType="application/vnd.openxmlformats-officedocument.presentationml.notesSlide+xml"/>
  <Override PartName="/ppt/notesSlides/notesSlide189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190.xml" ContentType="application/vnd.openxmlformats-officedocument.presentationml.notesSlide+xml"/>
  <Override PartName="/ppt/notesSlides/notesSlide191.xml" ContentType="application/vnd.openxmlformats-officedocument.presentationml.notesSlide+xml"/>
  <Override PartName="/ppt/notesSlides/notesSlide192.xml" ContentType="application/vnd.openxmlformats-officedocument.presentationml.notesSlide+xml"/>
  <Override PartName="/ppt/notesSlides/notesSlide193.xml" ContentType="application/vnd.openxmlformats-officedocument.presentationml.notesSlide+xml"/>
  <Override PartName="/ppt/notesSlides/notesSlide194.xml" ContentType="application/vnd.openxmlformats-officedocument.presentationml.notesSlide+xml"/>
  <Override PartName="/ppt/notesSlides/notesSlide195.xml" ContentType="application/vnd.openxmlformats-officedocument.presentationml.notesSlide+xml"/>
  <Override PartName="/ppt/notesSlides/notesSlide196.xml" ContentType="application/vnd.openxmlformats-officedocument.presentationml.notesSlide+xml"/>
  <Override PartName="/ppt/notesSlides/notesSlide197.xml" ContentType="application/vnd.openxmlformats-officedocument.presentationml.notesSlide+xml"/>
  <Override PartName="/ppt/notesSlides/notesSlide198.xml" ContentType="application/vnd.openxmlformats-officedocument.presentationml.notesSlide+xml"/>
  <Override PartName="/ppt/notesSlides/notesSlide19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00.xml" ContentType="application/vnd.openxmlformats-officedocument.presentationml.notesSlide+xml"/>
  <Override PartName="/ppt/notesSlides/notesSlide201.xml" ContentType="application/vnd.openxmlformats-officedocument.presentationml.notesSlide+xml"/>
  <Override PartName="/ppt/notesSlides/notesSlide202.xml" ContentType="application/vnd.openxmlformats-officedocument.presentationml.notesSlide+xml"/>
  <Override PartName="/ppt/notesSlides/notesSlide203.xml" ContentType="application/vnd.openxmlformats-officedocument.presentationml.notesSlide+xml"/>
  <Override PartName="/ppt/notesSlides/notesSlide204.xml" ContentType="application/vnd.openxmlformats-officedocument.presentationml.notesSlide+xml"/>
  <Override PartName="/ppt/notesSlides/notesSlide205.xml" ContentType="application/vnd.openxmlformats-officedocument.presentationml.notesSlide+xml"/>
  <Override PartName="/ppt/notesSlides/notesSlide206.xml" ContentType="application/vnd.openxmlformats-officedocument.presentationml.notesSlide+xml"/>
  <Override PartName="/ppt/notesSlides/notesSlide207.xml" ContentType="application/vnd.openxmlformats-officedocument.presentationml.notesSlide+xml"/>
  <Override PartName="/ppt/notesSlides/notesSlide208.xml" ContentType="application/vnd.openxmlformats-officedocument.presentationml.notesSlide+xml"/>
  <Override PartName="/ppt/notesSlides/notesSlide20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10.xml" ContentType="application/vnd.openxmlformats-officedocument.presentationml.notesSlide+xml"/>
  <Override PartName="/ppt/notesSlides/notesSlide211.xml" ContentType="application/vnd.openxmlformats-officedocument.presentationml.notesSlide+xml"/>
  <Override PartName="/ppt/notesSlides/notesSlide212.xml" ContentType="application/vnd.openxmlformats-officedocument.presentationml.notesSlide+xml"/>
  <Override PartName="/ppt/notesSlides/notesSlide213.xml" ContentType="application/vnd.openxmlformats-officedocument.presentationml.notesSlide+xml"/>
  <Override PartName="/ppt/notesSlides/notesSlide214.xml" ContentType="application/vnd.openxmlformats-officedocument.presentationml.notesSlide+xml"/>
  <Override PartName="/ppt/notesSlides/notesSlide215.xml" ContentType="application/vnd.openxmlformats-officedocument.presentationml.notesSlide+xml"/>
  <Override PartName="/ppt/notesSlides/notesSlide216.xml" ContentType="application/vnd.openxmlformats-officedocument.presentationml.notesSlide+xml"/>
  <Override PartName="/ppt/notesSlides/notesSlide217.xml" ContentType="application/vnd.openxmlformats-officedocument.presentationml.notesSlide+xml"/>
  <Override PartName="/ppt/notesSlides/notesSlide218.xml" ContentType="application/vnd.openxmlformats-officedocument.presentationml.notesSlide+xml"/>
  <Override PartName="/ppt/notesSlides/notesSlide219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20.xml" ContentType="application/vnd.openxmlformats-officedocument.presentationml.notesSlide+xml"/>
  <Override PartName="/ppt/notesSlides/notesSlide221.xml" ContentType="application/vnd.openxmlformats-officedocument.presentationml.notesSlide+xml"/>
  <Override PartName="/ppt/notesSlides/notesSlide222.xml" ContentType="application/vnd.openxmlformats-officedocument.presentationml.notesSlide+xml"/>
  <Override PartName="/ppt/notesSlides/notesSlide223.xml" ContentType="application/vnd.openxmlformats-officedocument.presentationml.notesSlide+xml"/>
  <Override PartName="/ppt/notesSlides/notesSlide22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00.xml" ContentType="application/vnd.openxmlformats-officedocument.presentationml.slideMaster+xml"/>
  <Override PartName="/ppt/slideMasters/slideMaster101.xml" ContentType="application/vnd.openxmlformats-officedocument.presentationml.slideMaster+xml"/>
  <Override PartName="/ppt/slideMasters/slideMaster102.xml" ContentType="application/vnd.openxmlformats-officedocument.presentationml.slideMaster+xml"/>
  <Override PartName="/ppt/slideMasters/slideMaster103.xml" ContentType="application/vnd.openxmlformats-officedocument.presentationml.slideMaster+xml"/>
  <Override PartName="/ppt/slideMasters/slideMaster104.xml" ContentType="application/vnd.openxmlformats-officedocument.presentationml.slideMaster+xml"/>
  <Override PartName="/ppt/slideMasters/slideMaster105.xml" ContentType="application/vnd.openxmlformats-officedocument.presentationml.slideMaster+xml"/>
  <Override PartName="/ppt/slideMasters/slideMaster106.xml" ContentType="application/vnd.openxmlformats-officedocument.presentationml.slideMaster+xml"/>
  <Override PartName="/ppt/slideMasters/slideMaster107.xml" ContentType="application/vnd.openxmlformats-officedocument.presentationml.slideMaster+xml"/>
  <Override PartName="/ppt/slideMasters/slideMaster108.xml" ContentType="application/vnd.openxmlformats-officedocument.presentationml.slideMaster+xml"/>
  <Override PartName="/ppt/slideMasters/slideMaster109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10.xml" ContentType="application/vnd.openxmlformats-officedocument.presentationml.slideMaster+xml"/>
  <Override PartName="/ppt/slideMasters/slideMaster111.xml" ContentType="application/vnd.openxmlformats-officedocument.presentationml.slideMaster+xml"/>
  <Override PartName="/ppt/slideMasters/slideMaster112.xml" ContentType="application/vnd.openxmlformats-officedocument.presentationml.slideMaster+xml"/>
  <Override PartName="/ppt/slideMasters/slideMaster113.xml" ContentType="application/vnd.openxmlformats-officedocument.presentationml.slideMaster+xml"/>
  <Override PartName="/ppt/slideMasters/slideMaster114.xml" ContentType="application/vnd.openxmlformats-officedocument.presentationml.slideMaster+xml"/>
  <Override PartName="/ppt/slideMasters/slideMaster115.xml" ContentType="application/vnd.openxmlformats-officedocument.presentationml.slideMaster+xml"/>
  <Override PartName="/ppt/slideMasters/slideMaster116.xml" ContentType="application/vnd.openxmlformats-officedocument.presentationml.slideMaster+xml"/>
  <Override PartName="/ppt/slideMasters/slideMaster117.xml" ContentType="application/vnd.openxmlformats-officedocument.presentationml.slideMaster+xml"/>
  <Override PartName="/ppt/slideMasters/slideMaster118.xml" ContentType="application/vnd.openxmlformats-officedocument.presentationml.slideMaster+xml"/>
  <Override PartName="/ppt/slideMasters/slideMaster11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20.xml" ContentType="application/vnd.openxmlformats-officedocument.presentationml.slideMaster+xml"/>
  <Override PartName="/ppt/slideMasters/slideMaster121.xml" ContentType="application/vnd.openxmlformats-officedocument.presentationml.slideMaster+xml"/>
  <Override PartName="/ppt/slideMasters/slideMaster122.xml" ContentType="application/vnd.openxmlformats-officedocument.presentationml.slideMaster+xml"/>
  <Override PartName="/ppt/slideMasters/slideMaster123.xml" ContentType="application/vnd.openxmlformats-officedocument.presentationml.slideMaster+xml"/>
  <Override PartName="/ppt/slideMasters/slideMaster124.xml" ContentType="application/vnd.openxmlformats-officedocument.presentationml.slideMaster+xml"/>
  <Override PartName="/ppt/slideMasters/slideMaster125.xml" ContentType="application/vnd.openxmlformats-officedocument.presentationml.slideMaster+xml"/>
  <Override PartName="/ppt/slideMasters/slideMaster126.xml" ContentType="application/vnd.openxmlformats-officedocument.presentationml.slideMaster+xml"/>
  <Override PartName="/ppt/slideMasters/slideMaster127.xml" ContentType="application/vnd.openxmlformats-officedocument.presentationml.slideMaster+xml"/>
  <Override PartName="/ppt/slideMasters/slideMaster128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Masters/slideMaster66.xml" ContentType="application/vnd.openxmlformats-officedocument.presentationml.slideMaster+xml"/>
  <Override PartName="/ppt/slideMasters/slideMaster67.xml" ContentType="application/vnd.openxmlformats-officedocument.presentationml.slideMaster+xml"/>
  <Override PartName="/ppt/slideMasters/slideMaster68.xml" ContentType="application/vnd.openxmlformats-officedocument.presentationml.slideMaster+xml"/>
  <Override PartName="/ppt/slideMasters/slideMaster69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70.xml" ContentType="application/vnd.openxmlformats-officedocument.presentationml.slideMaster+xml"/>
  <Override PartName="/ppt/slideMasters/slideMaster71.xml" ContentType="application/vnd.openxmlformats-officedocument.presentationml.slideMaster+xml"/>
  <Override PartName="/ppt/slideMasters/slideMaster72.xml" ContentType="application/vnd.openxmlformats-officedocument.presentationml.slideMaster+xml"/>
  <Override PartName="/ppt/slideMasters/slideMaster73.xml" ContentType="application/vnd.openxmlformats-officedocument.presentationml.slideMaster+xml"/>
  <Override PartName="/ppt/slideMasters/slideMaster74.xml" ContentType="application/vnd.openxmlformats-officedocument.presentationml.slideMaster+xml"/>
  <Override PartName="/ppt/slideMasters/slideMaster75.xml" ContentType="application/vnd.openxmlformats-officedocument.presentationml.slideMaster+xml"/>
  <Override PartName="/ppt/slideMasters/slideMaster76.xml" ContentType="application/vnd.openxmlformats-officedocument.presentationml.slideMaster+xml"/>
  <Override PartName="/ppt/slideMasters/slideMaster77.xml" ContentType="application/vnd.openxmlformats-officedocument.presentationml.slideMaster+xml"/>
  <Override PartName="/ppt/slideMasters/slideMaster78.xml" ContentType="application/vnd.openxmlformats-officedocument.presentationml.slideMaster+xml"/>
  <Override PartName="/ppt/slideMasters/slideMaster79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80.xml" ContentType="application/vnd.openxmlformats-officedocument.presentationml.slideMaster+xml"/>
  <Override PartName="/ppt/slideMasters/slideMaster81.xml" ContentType="application/vnd.openxmlformats-officedocument.presentationml.slideMaster+xml"/>
  <Override PartName="/ppt/slideMasters/slideMaster82.xml" ContentType="application/vnd.openxmlformats-officedocument.presentationml.slideMaster+xml"/>
  <Override PartName="/ppt/slideMasters/slideMaster83.xml" ContentType="application/vnd.openxmlformats-officedocument.presentationml.slideMaster+xml"/>
  <Override PartName="/ppt/slideMasters/slideMaster84.xml" ContentType="application/vnd.openxmlformats-officedocument.presentationml.slideMaster+xml"/>
  <Override PartName="/ppt/slideMasters/slideMaster85.xml" ContentType="application/vnd.openxmlformats-officedocument.presentationml.slideMaster+xml"/>
  <Override PartName="/ppt/slideMasters/slideMaster86.xml" ContentType="application/vnd.openxmlformats-officedocument.presentationml.slideMaster+xml"/>
  <Override PartName="/ppt/slideMasters/slideMaster87.xml" ContentType="application/vnd.openxmlformats-officedocument.presentationml.slideMaster+xml"/>
  <Override PartName="/ppt/slideMasters/slideMaster88.xml" ContentType="application/vnd.openxmlformats-officedocument.presentationml.slideMaster+xml"/>
  <Override PartName="/ppt/slideMasters/slideMaster89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90.xml" ContentType="application/vnd.openxmlformats-officedocument.presentationml.slideMaster+xml"/>
  <Override PartName="/ppt/slideMasters/slideMaster91.xml" ContentType="application/vnd.openxmlformats-officedocument.presentationml.slideMaster+xml"/>
  <Override PartName="/ppt/slideMasters/slideMaster92.xml" ContentType="application/vnd.openxmlformats-officedocument.presentationml.slideMaster+xml"/>
  <Override PartName="/ppt/slideMasters/slideMaster93.xml" ContentType="application/vnd.openxmlformats-officedocument.presentationml.slideMaster+xml"/>
  <Override PartName="/ppt/slideMasters/slideMaster94.xml" ContentType="application/vnd.openxmlformats-officedocument.presentationml.slideMaster+xml"/>
  <Override PartName="/ppt/slideMasters/slideMaster95.xml" ContentType="application/vnd.openxmlformats-officedocument.presentationml.slideMaster+xml"/>
  <Override PartName="/ppt/slideMasters/slideMaster96.xml" ContentType="application/vnd.openxmlformats-officedocument.presentationml.slideMaster+xml"/>
  <Override PartName="/ppt/slideMasters/slideMaster97.xml" ContentType="application/vnd.openxmlformats-officedocument.presentationml.slideMaster+xml"/>
  <Override PartName="/ppt/slideMasters/slideMaster98.xml" ContentType="application/vnd.openxmlformats-officedocument.presentationml.slideMaster+xml"/>
  <Override PartName="/ppt/slideMasters/slideMaster9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00.xml" ContentType="application/vnd.openxmlformats-officedocument.theme+xml"/>
  <Override PartName="/ppt/theme/theme101.xml" ContentType="application/vnd.openxmlformats-officedocument.theme+xml"/>
  <Override PartName="/ppt/theme/theme102.xml" ContentType="application/vnd.openxmlformats-officedocument.theme+xml"/>
  <Override PartName="/ppt/theme/theme103.xml" ContentType="application/vnd.openxmlformats-officedocument.theme+xml"/>
  <Override PartName="/ppt/theme/theme104.xml" ContentType="application/vnd.openxmlformats-officedocument.theme+xml"/>
  <Override PartName="/ppt/theme/theme105.xml" ContentType="application/vnd.openxmlformats-officedocument.theme+xml"/>
  <Override PartName="/ppt/theme/theme106.xml" ContentType="application/vnd.openxmlformats-officedocument.theme+xml"/>
  <Override PartName="/ppt/theme/theme107.xml" ContentType="application/vnd.openxmlformats-officedocument.theme+xml"/>
  <Override PartName="/ppt/theme/theme108.xml" ContentType="application/vnd.openxmlformats-officedocument.theme+xml"/>
  <Override PartName="/ppt/theme/theme109.xml" ContentType="application/vnd.openxmlformats-officedocument.theme+xml"/>
  <Override PartName="/ppt/theme/theme11.xml" ContentType="application/vnd.openxmlformats-officedocument.theme+xml"/>
  <Override PartName="/ppt/theme/theme110.xml" ContentType="application/vnd.openxmlformats-officedocument.theme+xml"/>
  <Override PartName="/ppt/theme/theme111.xml" ContentType="application/vnd.openxmlformats-officedocument.theme+xml"/>
  <Override PartName="/ppt/theme/theme112.xml" ContentType="application/vnd.openxmlformats-officedocument.theme+xml"/>
  <Override PartName="/ppt/theme/theme113.xml" ContentType="application/vnd.openxmlformats-officedocument.theme+xml"/>
  <Override PartName="/ppt/theme/theme114.xml" ContentType="application/vnd.openxmlformats-officedocument.theme+xml"/>
  <Override PartName="/ppt/theme/theme115.xml" ContentType="application/vnd.openxmlformats-officedocument.theme+xml"/>
  <Override PartName="/ppt/theme/theme116.xml" ContentType="application/vnd.openxmlformats-officedocument.theme+xml"/>
  <Override PartName="/ppt/theme/theme117.xml" ContentType="application/vnd.openxmlformats-officedocument.theme+xml"/>
  <Override PartName="/ppt/theme/theme118.xml" ContentType="application/vnd.openxmlformats-officedocument.theme+xml"/>
  <Override PartName="/ppt/theme/theme119.xml" ContentType="application/vnd.openxmlformats-officedocument.theme+xml"/>
  <Override PartName="/ppt/theme/theme12.xml" ContentType="application/vnd.openxmlformats-officedocument.theme+xml"/>
  <Override PartName="/ppt/theme/theme120.xml" ContentType="application/vnd.openxmlformats-officedocument.theme+xml"/>
  <Override PartName="/ppt/theme/theme121.xml" ContentType="application/vnd.openxmlformats-officedocument.theme+xml"/>
  <Override PartName="/ppt/theme/theme122.xml" ContentType="application/vnd.openxmlformats-officedocument.theme+xml"/>
  <Override PartName="/ppt/theme/theme123.xml" ContentType="application/vnd.openxmlformats-officedocument.theme+xml"/>
  <Override PartName="/ppt/theme/theme124.xml" ContentType="application/vnd.openxmlformats-officedocument.theme+xml"/>
  <Override PartName="/ppt/theme/theme125.xml" ContentType="application/vnd.openxmlformats-officedocument.theme+xml"/>
  <Override PartName="/ppt/theme/theme126.xml" ContentType="application/vnd.openxmlformats-officedocument.theme+xml"/>
  <Override PartName="/ppt/theme/theme127.xml" ContentType="application/vnd.openxmlformats-officedocument.theme+xml"/>
  <Override PartName="/ppt/theme/theme128.xml" ContentType="application/vnd.openxmlformats-officedocument.theme+xml"/>
  <Override PartName="/ppt/theme/theme129.xml" ContentType="application/vnd.openxmlformats-officedocument.theme+xml"/>
  <Override PartName="/ppt/theme/theme13.xml" ContentType="application/vnd.openxmlformats-officedocument.theme+xml"/>
  <Override PartName="/ppt/theme/theme130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ppt/theme/theme23.xml" ContentType="application/vnd.openxmlformats-officedocument.theme+xml"/>
  <Override PartName="/ppt/theme/theme24.xml" ContentType="application/vnd.openxmlformats-officedocument.theme+xml"/>
  <Override PartName="/ppt/theme/theme25.xml" ContentType="application/vnd.openxmlformats-officedocument.theme+xml"/>
  <Override PartName="/ppt/theme/theme26.xml" ContentType="application/vnd.openxmlformats-officedocument.theme+xml"/>
  <Override PartName="/ppt/theme/theme27.xml" ContentType="application/vnd.openxmlformats-officedocument.theme+xml"/>
  <Override PartName="/ppt/theme/theme28.xml" ContentType="application/vnd.openxmlformats-officedocument.theme+xml"/>
  <Override PartName="/ppt/theme/theme29.xml" ContentType="application/vnd.openxmlformats-officedocument.theme+xml"/>
  <Override PartName="/ppt/theme/theme3.xml" ContentType="application/vnd.openxmlformats-officedocument.theme+xml"/>
  <Override PartName="/ppt/theme/theme30.xml" ContentType="application/vnd.openxmlformats-officedocument.theme+xml"/>
  <Override PartName="/ppt/theme/theme31.xml" ContentType="application/vnd.openxmlformats-officedocument.theme+xml"/>
  <Override PartName="/ppt/theme/theme32.xml" ContentType="application/vnd.openxmlformats-officedocument.theme+xml"/>
  <Override PartName="/ppt/theme/theme33.xml" ContentType="application/vnd.openxmlformats-officedocument.theme+xml"/>
  <Override PartName="/ppt/theme/theme34.xml" ContentType="application/vnd.openxmlformats-officedocument.theme+xml"/>
  <Override PartName="/ppt/theme/theme35.xml" ContentType="application/vnd.openxmlformats-officedocument.theme+xml"/>
  <Override PartName="/ppt/theme/theme36.xml" ContentType="application/vnd.openxmlformats-officedocument.theme+xml"/>
  <Override PartName="/ppt/theme/theme37.xml" ContentType="application/vnd.openxmlformats-officedocument.theme+xml"/>
  <Override PartName="/ppt/theme/theme38.xml" ContentType="application/vnd.openxmlformats-officedocument.theme+xml"/>
  <Override PartName="/ppt/theme/theme39.xml" ContentType="application/vnd.openxmlformats-officedocument.theme+xml"/>
  <Override PartName="/ppt/theme/theme4.xml" ContentType="application/vnd.openxmlformats-officedocument.theme+xml"/>
  <Override PartName="/ppt/theme/theme40.xml" ContentType="application/vnd.openxmlformats-officedocument.theme+xml"/>
  <Override PartName="/ppt/theme/theme41.xml" ContentType="application/vnd.openxmlformats-officedocument.theme+xml"/>
  <Override PartName="/ppt/theme/theme42.xml" ContentType="application/vnd.openxmlformats-officedocument.theme+xml"/>
  <Override PartName="/ppt/theme/theme43.xml" ContentType="application/vnd.openxmlformats-officedocument.theme+xml"/>
  <Override PartName="/ppt/theme/theme44.xml" ContentType="application/vnd.openxmlformats-officedocument.theme+xml"/>
  <Override PartName="/ppt/theme/theme45.xml" ContentType="application/vnd.openxmlformats-officedocument.theme+xml"/>
  <Override PartName="/ppt/theme/theme46.xml" ContentType="application/vnd.openxmlformats-officedocument.theme+xml"/>
  <Override PartName="/ppt/theme/theme47.xml" ContentType="application/vnd.openxmlformats-officedocument.theme+xml"/>
  <Override PartName="/ppt/theme/theme48.xml" ContentType="application/vnd.openxmlformats-officedocument.theme+xml"/>
  <Override PartName="/ppt/theme/theme49.xml" ContentType="application/vnd.openxmlformats-officedocument.theme+xml"/>
  <Override PartName="/ppt/theme/theme5.xml" ContentType="application/vnd.openxmlformats-officedocument.theme+xml"/>
  <Override PartName="/ppt/theme/theme50.xml" ContentType="application/vnd.openxmlformats-officedocument.theme+xml"/>
  <Override PartName="/ppt/theme/theme51.xml" ContentType="application/vnd.openxmlformats-officedocument.theme+xml"/>
  <Override PartName="/ppt/theme/theme52.xml" ContentType="application/vnd.openxmlformats-officedocument.theme+xml"/>
  <Override PartName="/ppt/theme/theme53.xml" ContentType="application/vnd.openxmlformats-officedocument.theme+xml"/>
  <Override PartName="/ppt/theme/theme54.xml" ContentType="application/vnd.openxmlformats-officedocument.theme+xml"/>
  <Override PartName="/ppt/theme/theme55.xml" ContentType="application/vnd.openxmlformats-officedocument.theme+xml"/>
  <Override PartName="/ppt/theme/theme56.xml" ContentType="application/vnd.openxmlformats-officedocument.theme+xml"/>
  <Override PartName="/ppt/theme/theme57.xml" ContentType="application/vnd.openxmlformats-officedocument.theme+xml"/>
  <Override PartName="/ppt/theme/theme58.xml" ContentType="application/vnd.openxmlformats-officedocument.theme+xml"/>
  <Override PartName="/ppt/theme/theme59.xml" ContentType="application/vnd.openxmlformats-officedocument.theme+xml"/>
  <Override PartName="/ppt/theme/theme6.xml" ContentType="application/vnd.openxmlformats-officedocument.theme+xml"/>
  <Override PartName="/ppt/theme/theme60.xml" ContentType="application/vnd.openxmlformats-officedocument.theme+xml"/>
  <Override PartName="/ppt/theme/theme61.xml" ContentType="application/vnd.openxmlformats-officedocument.theme+xml"/>
  <Override PartName="/ppt/theme/theme62.xml" ContentType="application/vnd.openxmlformats-officedocument.theme+xml"/>
  <Override PartName="/ppt/theme/theme63.xml" ContentType="application/vnd.openxmlformats-officedocument.theme+xml"/>
  <Override PartName="/ppt/theme/theme64.xml" ContentType="application/vnd.openxmlformats-officedocument.theme+xml"/>
  <Override PartName="/ppt/theme/theme65.xml" ContentType="application/vnd.openxmlformats-officedocument.theme+xml"/>
  <Override PartName="/ppt/theme/theme66.xml" ContentType="application/vnd.openxmlformats-officedocument.theme+xml"/>
  <Override PartName="/ppt/theme/theme67.xml" ContentType="application/vnd.openxmlformats-officedocument.theme+xml"/>
  <Override PartName="/ppt/theme/theme68.xml" ContentType="application/vnd.openxmlformats-officedocument.theme+xml"/>
  <Override PartName="/ppt/theme/theme69.xml" ContentType="application/vnd.openxmlformats-officedocument.theme+xml"/>
  <Override PartName="/ppt/theme/theme7.xml" ContentType="application/vnd.openxmlformats-officedocument.theme+xml"/>
  <Override PartName="/ppt/theme/theme70.xml" ContentType="application/vnd.openxmlformats-officedocument.theme+xml"/>
  <Override PartName="/ppt/theme/theme71.xml" ContentType="application/vnd.openxmlformats-officedocument.theme+xml"/>
  <Override PartName="/ppt/theme/theme72.xml" ContentType="application/vnd.openxmlformats-officedocument.theme+xml"/>
  <Override PartName="/ppt/theme/theme73.xml" ContentType="application/vnd.openxmlformats-officedocument.theme+xml"/>
  <Override PartName="/ppt/theme/theme74.xml" ContentType="application/vnd.openxmlformats-officedocument.theme+xml"/>
  <Override PartName="/ppt/theme/theme75.xml" ContentType="application/vnd.openxmlformats-officedocument.theme+xml"/>
  <Override PartName="/ppt/theme/theme76.xml" ContentType="application/vnd.openxmlformats-officedocument.theme+xml"/>
  <Override PartName="/ppt/theme/theme77.xml" ContentType="application/vnd.openxmlformats-officedocument.theme+xml"/>
  <Override PartName="/ppt/theme/theme78.xml" ContentType="application/vnd.openxmlformats-officedocument.theme+xml"/>
  <Override PartName="/ppt/theme/theme79.xml" ContentType="application/vnd.openxmlformats-officedocument.theme+xml"/>
  <Override PartName="/ppt/theme/theme8.xml" ContentType="application/vnd.openxmlformats-officedocument.theme+xml"/>
  <Override PartName="/ppt/theme/theme80.xml" ContentType="application/vnd.openxmlformats-officedocument.theme+xml"/>
  <Override PartName="/ppt/theme/theme81.xml" ContentType="application/vnd.openxmlformats-officedocument.theme+xml"/>
  <Override PartName="/ppt/theme/theme82.xml" ContentType="application/vnd.openxmlformats-officedocument.theme+xml"/>
  <Override PartName="/ppt/theme/theme83.xml" ContentType="application/vnd.openxmlformats-officedocument.theme+xml"/>
  <Override PartName="/ppt/theme/theme84.xml" ContentType="application/vnd.openxmlformats-officedocument.theme+xml"/>
  <Override PartName="/ppt/theme/theme85.xml" ContentType="application/vnd.openxmlformats-officedocument.theme+xml"/>
  <Override PartName="/ppt/theme/theme86.xml" ContentType="application/vnd.openxmlformats-officedocument.theme+xml"/>
  <Override PartName="/ppt/theme/theme87.xml" ContentType="application/vnd.openxmlformats-officedocument.theme+xml"/>
  <Override PartName="/ppt/theme/theme88.xml" ContentType="application/vnd.openxmlformats-officedocument.theme+xml"/>
  <Override PartName="/ppt/theme/theme89.xml" ContentType="application/vnd.openxmlformats-officedocument.theme+xml"/>
  <Override PartName="/ppt/theme/theme9.xml" ContentType="application/vnd.openxmlformats-officedocument.theme+xml"/>
  <Override PartName="/ppt/theme/theme90.xml" ContentType="application/vnd.openxmlformats-officedocument.theme+xml"/>
  <Override PartName="/ppt/theme/theme91.xml" ContentType="application/vnd.openxmlformats-officedocument.theme+xml"/>
  <Override PartName="/ppt/theme/theme92.xml" ContentType="application/vnd.openxmlformats-officedocument.theme+xml"/>
  <Override PartName="/ppt/theme/theme93.xml" ContentType="application/vnd.openxmlformats-officedocument.theme+xml"/>
  <Override PartName="/ppt/theme/theme94.xml" ContentType="application/vnd.openxmlformats-officedocument.theme+xml"/>
  <Override PartName="/ppt/theme/theme95.xml" ContentType="application/vnd.openxmlformats-officedocument.theme+xml"/>
  <Override PartName="/ppt/theme/theme96.xml" ContentType="application/vnd.openxmlformats-officedocument.theme+xml"/>
  <Override PartName="/ppt/theme/theme97.xml" ContentType="application/vnd.openxmlformats-officedocument.theme+xml"/>
  <Override PartName="/ppt/theme/theme98.xml" ContentType="application/vnd.openxmlformats-officedocument.theme+xml"/>
  <Override PartName="/ppt/theme/theme9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53" r:id="rId3"/>
    <p:sldMasterId id="2147483658" r:id="rId4"/>
    <p:sldMasterId id="2147483663" r:id="rId5"/>
    <p:sldMasterId id="2147483668" r:id="rId6"/>
    <p:sldMasterId id="2147483673" r:id="rId7"/>
    <p:sldMasterId id="2147483678" r:id="rId8"/>
    <p:sldMasterId id="2147483683" r:id="rId9"/>
    <p:sldMasterId id="2147483688" r:id="rId10"/>
    <p:sldMasterId id="2147483693" r:id="rId11"/>
    <p:sldMasterId id="2147483698" r:id="rId12"/>
    <p:sldMasterId id="2147483703" r:id="rId13"/>
    <p:sldMasterId id="2147483708" r:id="rId14"/>
    <p:sldMasterId id="2147483713" r:id="rId15"/>
    <p:sldMasterId id="2147483718" r:id="rId16"/>
    <p:sldMasterId id="2147483723" r:id="rId17"/>
    <p:sldMasterId id="2147483728" r:id="rId18"/>
    <p:sldMasterId id="2147483733" r:id="rId19"/>
    <p:sldMasterId id="2147483738" r:id="rId20"/>
    <p:sldMasterId id="2147483743" r:id="rId21"/>
    <p:sldMasterId id="2147483748" r:id="rId22"/>
    <p:sldMasterId id="2147483753" r:id="rId23"/>
    <p:sldMasterId id="2147483758" r:id="rId24"/>
    <p:sldMasterId id="2147483763" r:id="rId25"/>
    <p:sldMasterId id="2147483768" r:id="rId26"/>
    <p:sldMasterId id="2147483773" r:id="rId27"/>
    <p:sldMasterId id="2147483778" r:id="rId28"/>
    <p:sldMasterId id="2147483783" r:id="rId29"/>
    <p:sldMasterId id="2147483788" r:id="rId30"/>
    <p:sldMasterId id="2147483793" r:id="rId31"/>
    <p:sldMasterId id="2147483798" r:id="rId32"/>
    <p:sldMasterId id="2147483803" r:id="rId33"/>
    <p:sldMasterId id="2147483808" r:id="rId34"/>
    <p:sldMasterId id="2147483813" r:id="rId35"/>
    <p:sldMasterId id="2147483815" r:id="rId36"/>
    <p:sldMasterId id="2147483817" r:id="rId37"/>
    <p:sldMasterId id="2147483819" r:id="rId38"/>
    <p:sldMasterId id="2147483821" r:id="rId39"/>
    <p:sldMasterId id="2147483823" r:id="rId40"/>
    <p:sldMasterId id="2147483825" r:id="rId41"/>
    <p:sldMasterId id="2147483827" r:id="rId42"/>
    <p:sldMasterId id="2147483829" r:id="rId43"/>
    <p:sldMasterId id="2147483831" r:id="rId44"/>
    <p:sldMasterId id="2147483833" r:id="rId45"/>
    <p:sldMasterId id="2147483835" r:id="rId46"/>
    <p:sldMasterId id="2147483837" r:id="rId47"/>
    <p:sldMasterId id="2147483839" r:id="rId48"/>
    <p:sldMasterId id="2147483841" r:id="rId49"/>
    <p:sldMasterId id="2147483843" r:id="rId50"/>
    <p:sldMasterId id="2147483845" r:id="rId51"/>
    <p:sldMasterId id="2147483847" r:id="rId52"/>
    <p:sldMasterId id="2147483849" r:id="rId53"/>
    <p:sldMasterId id="2147483851" r:id="rId54"/>
    <p:sldMasterId id="2147483853" r:id="rId55"/>
    <p:sldMasterId id="2147483855" r:id="rId56"/>
    <p:sldMasterId id="2147483857" r:id="rId57"/>
    <p:sldMasterId id="2147483859" r:id="rId58"/>
    <p:sldMasterId id="2147483862" r:id="rId59"/>
    <p:sldMasterId id="2147483865" r:id="rId60"/>
    <p:sldMasterId id="2147483868" r:id="rId61"/>
    <p:sldMasterId id="2147483871" r:id="rId62"/>
    <p:sldMasterId id="2147483874" r:id="rId63"/>
    <p:sldMasterId id="2147483877" r:id="rId64"/>
    <p:sldMasterId id="2147483880" r:id="rId65"/>
    <p:sldMasterId id="2147483883" r:id="rId66"/>
    <p:sldMasterId id="2147483886" r:id="rId67"/>
    <p:sldMasterId id="2147483889" r:id="rId68"/>
    <p:sldMasterId id="2147483892" r:id="rId69"/>
    <p:sldMasterId id="2147483895" r:id="rId70"/>
    <p:sldMasterId id="2147483898" r:id="rId71"/>
    <p:sldMasterId id="2147483901" r:id="rId72"/>
    <p:sldMasterId id="2147483904" r:id="rId73"/>
    <p:sldMasterId id="2147483907" r:id="rId74"/>
    <p:sldMasterId id="2147483910" r:id="rId75"/>
    <p:sldMasterId id="2147483913" r:id="rId76"/>
    <p:sldMasterId id="2147483916" r:id="rId77"/>
    <p:sldMasterId id="2147483919" r:id="rId78"/>
    <p:sldMasterId id="2147483922" r:id="rId79"/>
    <p:sldMasterId id="2147483925" r:id="rId80"/>
    <p:sldMasterId id="2147483928" r:id="rId81"/>
    <p:sldMasterId id="2147483931" r:id="rId82"/>
    <p:sldMasterId id="2147483934" r:id="rId83"/>
    <p:sldMasterId id="2147483937" r:id="rId84"/>
    <p:sldMasterId id="2147483940" r:id="rId85"/>
    <p:sldMasterId id="2147483943" r:id="rId86"/>
    <p:sldMasterId id="2147483947" r:id="rId87"/>
    <p:sldMasterId id="2147483952" r:id="rId88"/>
    <p:sldMasterId id="2147483957" r:id="rId89"/>
    <p:sldMasterId id="2147483962" r:id="rId90"/>
    <p:sldMasterId id="2147483967" r:id="rId91"/>
    <p:sldMasterId id="2147483972" r:id="rId92"/>
    <p:sldMasterId id="2147483977" r:id="rId93"/>
    <p:sldMasterId id="2147483982" r:id="rId94"/>
    <p:sldMasterId id="2147483987" r:id="rId95"/>
    <p:sldMasterId id="2147483992" r:id="rId96"/>
    <p:sldMasterId id="2147483997" r:id="rId97"/>
    <p:sldMasterId id="2147484002" r:id="rId98"/>
    <p:sldMasterId id="2147484007" r:id="rId99"/>
    <p:sldMasterId id="2147484012" r:id="rId100"/>
    <p:sldMasterId id="2147484017" r:id="rId101"/>
    <p:sldMasterId id="2147484022" r:id="rId102"/>
    <p:sldMasterId id="2147484027" r:id="rId103"/>
    <p:sldMasterId id="2147484032" r:id="rId104"/>
    <p:sldMasterId id="2147484037" r:id="rId105"/>
    <p:sldMasterId id="2147484042" r:id="rId106"/>
    <p:sldMasterId id="2147484047" r:id="rId107"/>
    <p:sldMasterId id="2147484052" r:id="rId108"/>
    <p:sldMasterId id="2147484057" r:id="rId109"/>
    <p:sldMasterId id="2147484062" r:id="rId110"/>
    <p:sldMasterId id="2147484067" r:id="rId111"/>
    <p:sldMasterId id="2147484072" r:id="rId112"/>
    <p:sldMasterId id="2147484077" r:id="rId113"/>
    <p:sldMasterId id="2147484082" r:id="rId114"/>
    <p:sldMasterId id="2147484087" r:id="rId115"/>
    <p:sldMasterId id="2147484092" r:id="rId116"/>
    <p:sldMasterId id="2147484097" r:id="rId117"/>
    <p:sldMasterId id="2147484102" r:id="rId118"/>
    <p:sldMasterId id="2147484107" r:id="rId119"/>
    <p:sldMasterId id="2147484112" r:id="rId120"/>
    <p:sldMasterId id="2147484117" r:id="rId121"/>
    <p:sldMasterId id="2147484122" r:id="rId122"/>
    <p:sldMasterId id="2147484127" r:id="rId123"/>
    <p:sldMasterId id="2147484132" r:id="rId124"/>
    <p:sldMasterId id="2147484137" r:id="rId125"/>
    <p:sldMasterId id="2147484142" r:id="rId126"/>
    <p:sldMasterId id="2147484147" r:id="rId127"/>
    <p:sldMasterId id="2147484152" r:id="rId128"/>
    <p:sldMasterId id="2147484157" r:id="rId129"/>
  </p:sldMasterIdLst>
  <p:notesMasterIdLst>
    <p:notesMasterId r:id="rId131"/>
  </p:notesMasterIdLst>
  <p:handoutMasterIdLst>
    <p:handoutMasterId r:id="rId357"/>
  </p:handoutMasterIdLst>
  <p:sldIdLst>
    <p:sldId id="3286" r:id="rId130"/>
    <p:sldId id="5567" r:id="rId132"/>
    <p:sldId id="3737" r:id="rId133"/>
    <p:sldId id="5381" r:id="rId134"/>
    <p:sldId id="4740" r:id="rId135"/>
    <p:sldId id="3740" r:id="rId136"/>
    <p:sldId id="3741" r:id="rId137"/>
    <p:sldId id="3742" r:id="rId138"/>
    <p:sldId id="3743" r:id="rId139"/>
    <p:sldId id="3744" r:id="rId140"/>
    <p:sldId id="3984" r:id="rId141"/>
    <p:sldId id="3745" r:id="rId142"/>
    <p:sldId id="3746" r:id="rId143"/>
    <p:sldId id="3987" r:id="rId144"/>
    <p:sldId id="3988" r:id="rId145"/>
    <p:sldId id="3747" r:id="rId146"/>
    <p:sldId id="3748" r:id="rId147"/>
    <p:sldId id="4282" r:id="rId148"/>
    <p:sldId id="3749" r:id="rId149"/>
    <p:sldId id="3986" r:id="rId150"/>
    <p:sldId id="3750" r:id="rId151"/>
    <p:sldId id="3751" r:id="rId152"/>
    <p:sldId id="3752" r:id="rId153"/>
    <p:sldId id="4516" r:id="rId154"/>
    <p:sldId id="4517" r:id="rId155"/>
    <p:sldId id="4519" r:id="rId156"/>
    <p:sldId id="4524" r:id="rId157"/>
    <p:sldId id="4525" r:id="rId158"/>
    <p:sldId id="4520" r:id="rId159"/>
    <p:sldId id="4521" r:id="rId160"/>
    <p:sldId id="4522" r:id="rId161"/>
    <p:sldId id="4523" r:id="rId162"/>
    <p:sldId id="3761" r:id="rId163"/>
    <p:sldId id="3762" r:id="rId164"/>
    <p:sldId id="3763" r:id="rId165"/>
    <p:sldId id="3764" r:id="rId166"/>
    <p:sldId id="3765" r:id="rId167"/>
    <p:sldId id="3766" r:id="rId168"/>
    <p:sldId id="4003" r:id="rId169"/>
    <p:sldId id="4004" r:id="rId170"/>
    <p:sldId id="4526" r:id="rId171"/>
    <p:sldId id="4527" r:id="rId172"/>
    <p:sldId id="4528" r:id="rId173"/>
    <p:sldId id="4529" r:id="rId174"/>
    <p:sldId id="5841" r:id="rId175"/>
    <p:sldId id="5842" r:id="rId176"/>
    <p:sldId id="5843" r:id="rId177"/>
    <p:sldId id="3753" r:id="rId178"/>
    <p:sldId id="3754" r:id="rId179"/>
    <p:sldId id="3755" r:id="rId180"/>
    <p:sldId id="3756" r:id="rId181"/>
    <p:sldId id="3757" r:id="rId182"/>
    <p:sldId id="3758" r:id="rId183"/>
    <p:sldId id="3759" r:id="rId184"/>
    <p:sldId id="3760" r:id="rId185"/>
    <p:sldId id="3769" r:id="rId186"/>
    <p:sldId id="3777" r:id="rId187"/>
    <p:sldId id="3778" r:id="rId188"/>
    <p:sldId id="3779" r:id="rId189"/>
    <p:sldId id="3780" r:id="rId190"/>
    <p:sldId id="3781" r:id="rId191"/>
    <p:sldId id="3782" r:id="rId192"/>
    <p:sldId id="3783" r:id="rId193"/>
    <p:sldId id="3784" r:id="rId194"/>
    <p:sldId id="3785" r:id="rId195"/>
    <p:sldId id="3786" r:id="rId196"/>
    <p:sldId id="3787" r:id="rId197"/>
    <p:sldId id="3788" r:id="rId198"/>
    <p:sldId id="3789" r:id="rId199"/>
    <p:sldId id="3790" r:id="rId200"/>
    <p:sldId id="3791" r:id="rId201"/>
    <p:sldId id="3792" r:id="rId202"/>
    <p:sldId id="5185" r:id="rId203"/>
    <p:sldId id="5186" r:id="rId204"/>
    <p:sldId id="5187" r:id="rId205"/>
    <p:sldId id="5188" r:id="rId206"/>
    <p:sldId id="3793" r:id="rId207"/>
    <p:sldId id="3794" r:id="rId208"/>
    <p:sldId id="5189" r:id="rId209"/>
    <p:sldId id="3796" r:id="rId210"/>
    <p:sldId id="3797" r:id="rId211"/>
    <p:sldId id="4280" r:id="rId212"/>
    <p:sldId id="5387" r:id="rId213"/>
    <p:sldId id="3949" r:id="rId214"/>
    <p:sldId id="3950" r:id="rId215"/>
    <p:sldId id="5190" r:id="rId216"/>
    <p:sldId id="5191" r:id="rId217"/>
    <p:sldId id="5192" r:id="rId218"/>
    <p:sldId id="3803" r:id="rId219"/>
    <p:sldId id="3804" r:id="rId220"/>
    <p:sldId id="3805" r:id="rId221"/>
    <p:sldId id="5194" r:id="rId222"/>
    <p:sldId id="4007" r:id="rId223"/>
    <p:sldId id="5195" r:id="rId224"/>
    <p:sldId id="5196" r:id="rId225"/>
    <p:sldId id="5844" r:id="rId226"/>
    <p:sldId id="5845" r:id="rId227"/>
    <p:sldId id="5846" r:id="rId228"/>
    <p:sldId id="5847" r:id="rId229"/>
    <p:sldId id="5848" r:id="rId230"/>
    <p:sldId id="5849" r:id="rId231"/>
    <p:sldId id="5850" r:id="rId232"/>
    <p:sldId id="5854" r:id="rId233"/>
    <p:sldId id="5851" r:id="rId234"/>
    <p:sldId id="5852" r:id="rId235"/>
    <p:sldId id="5853" r:id="rId236"/>
    <p:sldId id="3812" r:id="rId237"/>
    <p:sldId id="5197" r:id="rId238"/>
    <p:sldId id="5199" r:id="rId239"/>
    <p:sldId id="3815" r:id="rId240"/>
    <p:sldId id="5200" r:id="rId241"/>
    <p:sldId id="5201" r:id="rId242"/>
    <p:sldId id="5202" r:id="rId243"/>
    <p:sldId id="3956" r:id="rId244"/>
    <p:sldId id="3810" r:id="rId245"/>
    <p:sldId id="3958" r:id="rId246"/>
    <p:sldId id="3816" r:id="rId247"/>
    <p:sldId id="3817" r:id="rId248"/>
    <p:sldId id="3922" r:id="rId249"/>
    <p:sldId id="3818" r:id="rId250"/>
    <p:sldId id="3943" r:id="rId251"/>
    <p:sldId id="3946" r:id="rId252"/>
    <p:sldId id="3944" r:id="rId253"/>
    <p:sldId id="3822" r:id="rId254"/>
    <p:sldId id="3821" r:id="rId255"/>
    <p:sldId id="3823" r:id="rId256"/>
    <p:sldId id="3824" r:id="rId257"/>
    <p:sldId id="3959" r:id="rId258"/>
    <p:sldId id="3807" r:id="rId259"/>
    <p:sldId id="3826" r:id="rId260"/>
    <p:sldId id="3827" r:id="rId261"/>
    <p:sldId id="3828" r:id="rId262"/>
    <p:sldId id="3829" r:id="rId263"/>
    <p:sldId id="3945" r:id="rId264"/>
    <p:sldId id="3833" r:id="rId265"/>
    <p:sldId id="3831" r:id="rId266"/>
    <p:sldId id="3830" r:id="rId267"/>
    <p:sldId id="3961" r:id="rId268"/>
    <p:sldId id="3960" r:id="rId269"/>
    <p:sldId id="3962" r:id="rId270"/>
    <p:sldId id="3969" r:id="rId271"/>
    <p:sldId id="3970" r:id="rId272"/>
    <p:sldId id="3971" r:id="rId273"/>
    <p:sldId id="3972" r:id="rId274"/>
    <p:sldId id="3974" r:id="rId275"/>
    <p:sldId id="3975" r:id="rId276"/>
    <p:sldId id="3963" r:id="rId277"/>
    <p:sldId id="3978" r:id="rId278"/>
    <p:sldId id="3977" r:id="rId279"/>
    <p:sldId id="3981" r:id="rId280"/>
    <p:sldId id="3980" r:id="rId281"/>
    <p:sldId id="3997" r:id="rId282"/>
    <p:sldId id="3999" r:id="rId283"/>
    <p:sldId id="3998" r:id="rId284"/>
    <p:sldId id="3976" r:id="rId285"/>
    <p:sldId id="3979" r:id="rId286"/>
    <p:sldId id="3839" r:id="rId287"/>
    <p:sldId id="3840" r:id="rId288"/>
    <p:sldId id="3841" r:id="rId289"/>
    <p:sldId id="3842" r:id="rId290"/>
    <p:sldId id="3843" r:id="rId291"/>
    <p:sldId id="3844" r:id="rId292"/>
    <p:sldId id="3923" r:id="rId293"/>
    <p:sldId id="3887" r:id="rId294"/>
    <p:sldId id="5775" r:id="rId295"/>
    <p:sldId id="5776" r:id="rId296"/>
    <p:sldId id="5777" r:id="rId297"/>
    <p:sldId id="5778" r:id="rId298"/>
    <p:sldId id="5779" r:id="rId299"/>
    <p:sldId id="5780" r:id="rId300"/>
    <p:sldId id="5781" r:id="rId301"/>
    <p:sldId id="5782" r:id="rId302"/>
    <p:sldId id="5783" r:id="rId303"/>
    <p:sldId id="5784" r:id="rId304"/>
    <p:sldId id="5785" r:id="rId305"/>
    <p:sldId id="5786" r:id="rId306"/>
    <p:sldId id="5787" r:id="rId307"/>
    <p:sldId id="5788" r:id="rId308"/>
    <p:sldId id="5789" r:id="rId309"/>
    <p:sldId id="5790" r:id="rId310"/>
    <p:sldId id="3770" r:id="rId311"/>
    <p:sldId id="3772" r:id="rId312"/>
    <p:sldId id="3915" r:id="rId313"/>
    <p:sldId id="4005" r:id="rId314"/>
    <p:sldId id="3917" r:id="rId315"/>
    <p:sldId id="3773" r:id="rId316"/>
    <p:sldId id="3774" r:id="rId317"/>
    <p:sldId id="5559" r:id="rId318"/>
    <p:sldId id="5382" r:id="rId319"/>
    <p:sldId id="5383" r:id="rId320"/>
    <p:sldId id="5384" r:id="rId321"/>
    <p:sldId id="5385" r:id="rId322"/>
    <p:sldId id="3775" r:id="rId323"/>
    <p:sldId id="3776" r:id="rId324"/>
    <p:sldId id="5806" r:id="rId325"/>
    <p:sldId id="5807" r:id="rId326"/>
    <p:sldId id="5808" r:id="rId327"/>
    <p:sldId id="5809" r:id="rId328"/>
    <p:sldId id="5810" r:id="rId329"/>
    <p:sldId id="5811" r:id="rId330"/>
    <p:sldId id="5812" r:id="rId331"/>
    <p:sldId id="5813" r:id="rId332"/>
    <p:sldId id="5814" r:id="rId333"/>
    <p:sldId id="5815" r:id="rId334"/>
    <p:sldId id="5816" r:id="rId335"/>
    <p:sldId id="5817" r:id="rId336"/>
    <p:sldId id="5818" r:id="rId337"/>
    <p:sldId id="5819" r:id="rId338"/>
    <p:sldId id="5820" r:id="rId339"/>
    <p:sldId id="5821" r:id="rId340"/>
    <p:sldId id="5822" r:id="rId341"/>
    <p:sldId id="5823" r:id="rId342"/>
    <p:sldId id="5824" r:id="rId343"/>
    <p:sldId id="5829" r:id="rId344"/>
    <p:sldId id="5830" r:id="rId345"/>
    <p:sldId id="5831" r:id="rId346"/>
    <p:sldId id="5832" r:id="rId347"/>
    <p:sldId id="5833" r:id="rId348"/>
    <p:sldId id="5834" r:id="rId349"/>
    <p:sldId id="5835" r:id="rId350"/>
    <p:sldId id="5836" r:id="rId351"/>
    <p:sldId id="5837" r:id="rId352"/>
    <p:sldId id="5838" r:id="rId353"/>
    <p:sldId id="5839" r:id="rId354"/>
    <p:sldId id="5840" r:id="rId355"/>
    <p:sldId id="5380" r:id="rId356"/>
  </p:sldIdLst>
  <p:sldSz cx="12858750" cy="7232650"/>
  <p:notesSz cx="6858000" cy="9144000"/>
  <p:custDataLst>
    <p:tags r:id="rId362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发现" id="{0DD5747C-4764-4A65-9857-4648B2A0AED9}">
          <p14:sldIdLst>
            <p14:sldId id="3286"/>
            <p14:sldId id="5567"/>
            <p14:sldId id="3737"/>
            <p14:sldId id="5381"/>
            <p14:sldId id="4740"/>
            <p14:sldId id="3740"/>
            <p14:sldId id="3741"/>
            <p14:sldId id="3742"/>
            <p14:sldId id="3743"/>
            <p14:sldId id="3744"/>
            <p14:sldId id="3984"/>
            <p14:sldId id="3745"/>
            <p14:sldId id="3746"/>
            <p14:sldId id="3987"/>
            <p14:sldId id="3988"/>
            <p14:sldId id="3747"/>
            <p14:sldId id="3748"/>
            <p14:sldId id="4282"/>
            <p14:sldId id="3749"/>
            <p14:sldId id="3986"/>
            <p14:sldId id="3750"/>
            <p14:sldId id="3751"/>
            <p14:sldId id="3752"/>
            <p14:sldId id="4516"/>
            <p14:sldId id="4517"/>
            <p14:sldId id="4519"/>
            <p14:sldId id="4524"/>
            <p14:sldId id="4525"/>
            <p14:sldId id="4520"/>
            <p14:sldId id="4521"/>
            <p14:sldId id="4522"/>
            <p14:sldId id="4523"/>
            <p14:sldId id="3761"/>
            <p14:sldId id="3762"/>
            <p14:sldId id="3763"/>
            <p14:sldId id="3764"/>
            <p14:sldId id="3765"/>
            <p14:sldId id="3766"/>
            <p14:sldId id="4003"/>
            <p14:sldId id="4004"/>
            <p14:sldId id="4526"/>
            <p14:sldId id="4527"/>
            <p14:sldId id="4528"/>
            <p14:sldId id="4529"/>
            <p14:sldId id="5841"/>
            <p14:sldId id="5842"/>
            <p14:sldId id="5843"/>
            <p14:sldId id="3753"/>
            <p14:sldId id="3754"/>
            <p14:sldId id="3755"/>
            <p14:sldId id="3756"/>
            <p14:sldId id="3757"/>
            <p14:sldId id="3758"/>
            <p14:sldId id="3759"/>
            <p14:sldId id="3760"/>
            <p14:sldId id="3769"/>
            <p14:sldId id="3777"/>
            <p14:sldId id="3778"/>
            <p14:sldId id="3779"/>
            <p14:sldId id="3780"/>
            <p14:sldId id="3781"/>
            <p14:sldId id="3782"/>
            <p14:sldId id="3783"/>
            <p14:sldId id="3784"/>
            <p14:sldId id="3785"/>
            <p14:sldId id="3786"/>
            <p14:sldId id="3787"/>
            <p14:sldId id="3788"/>
            <p14:sldId id="3789"/>
            <p14:sldId id="3790"/>
            <p14:sldId id="3791"/>
            <p14:sldId id="3792"/>
            <p14:sldId id="5185"/>
            <p14:sldId id="5186"/>
            <p14:sldId id="5187"/>
            <p14:sldId id="5188"/>
            <p14:sldId id="3793"/>
            <p14:sldId id="3794"/>
            <p14:sldId id="5189"/>
            <p14:sldId id="3796"/>
            <p14:sldId id="3797"/>
            <p14:sldId id="4280"/>
            <p14:sldId id="5387"/>
            <p14:sldId id="3949"/>
            <p14:sldId id="3950"/>
            <p14:sldId id="5190"/>
            <p14:sldId id="5191"/>
            <p14:sldId id="5192"/>
            <p14:sldId id="3803"/>
            <p14:sldId id="3804"/>
            <p14:sldId id="3805"/>
            <p14:sldId id="5194"/>
            <p14:sldId id="4007"/>
            <p14:sldId id="5195"/>
            <p14:sldId id="5196"/>
            <p14:sldId id="5844"/>
            <p14:sldId id="5845"/>
            <p14:sldId id="5846"/>
            <p14:sldId id="5847"/>
            <p14:sldId id="5848"/>
            <p14:sldId id="5849"/>
            <p14:sldId id="5850"/>
            <p14:sldId id="5854"/>
            <p14:sldId id="5851"/>
            <p14:sldId id="5852"/>
            <p14:sldId id="5853"/>
            <p14:sldId id="3812"/>
            <p14:sldId id="5197"/>
            <p14:sldId id="5199"/>
            <p14:sldId id="3815"/>
            <p14:sldId id="5200"/>
            <p14:sldId id="5201"/>
            <p14:sldId id="5202"/>
            <p14:sldId id="3956"/>
            <p14:sldId id="3810"/>
            <p14:sldId id="3958"/>
            <p14:sldId id="3816"/>
            <p14:sldId id="3817"/>
            <p14:sldId id="3922"/>
            <p14:sldId id="3818"/>
            <p14:sldId id="3943"/>
            <p14:sldId id="3946"/>
            <p14:sldId id="3944"/>
            <p14:sldId id="3822"/>
            <p14:sldId id="3821"/>
            <p14:sldId id="3823"/>
            <p14:sldId id="3824"/>
            <p14:sldId id="3959"/>
            <p14:sldId id="3807"/>
            <p14:sldId id="3826"/>
            <p14:sldId id="3827"/>
            <p14:sldId id="3828"/>
            <p14:sldId id="3829"/>
            <p14:sldId id="3945"/>
            <p14:sldId id="3833"/>
            <p14:sldId id="3831"/>
            <p14:sldId id="3830"/>
            <p14:sldId id="3961"/>
            <p14:sldId id="3960"/>
            <p14:sldId id="3962"/>
            <p14:sldId id="3969"/>
            <p14:sldId id="3970"/>
            <p14:sldId id="3971"/>
            <p14:sldId id="3972"/>
            <p14:sldId id="3974"/>
            <p14:sldId id="3975"/>
            <p14:sldId id="3963"/>
            <p14:sldId id="3978"/>
            <p14:sldId id="3977"/>
            <p14:sldId id="3981"/>
            <p14:sldId id="3980"/>
            <p14:sldId id="3997"/>
            <p14:sldId id="3999"/>
            <p14:sldId id="3998"/>
            <p14:sldId id="3976"/>
            <p14:sldId id="3979"/>
            <p14:sldId id="3839"/>
            <p14:sldId id="3840"/>
            <p14:sldId id="3841"/>
            <p14:sldId id="3842"/>
            <p14:sldId id="3843"/>
            <p14:sldId id="3844"/>
            <p14:sldId id="3923"/>
          </p14:sldIdLst>
        </p14:section>
        <p14:section name="学习通" id="{D6E8CE42-9B1D-4515-9ACF-352B73C144C0}">
          <p14:sldIdLst>
            <p14:sldId id="3887"/>
            <p14:sldId id="5775"/>
            <p14:sldId id="5776"/>
            <p14:sldId id="5777"/>
            <p14:sldId id="5778"/>
            <p14:sldId id="5779"/>
            <p14:sldId id="5780"/>
            <p14:sldId id="5781"/>
            <p14:sldId id="5782"/>
            <p14:sldId id="5783"/>
            <p14:sldId id="5784"/>
            <p14:sldId id="5785"/>
            <p14:sldId id="5786"/>
            <p14:sldId id="5787"/>
            <p14:sldId id="5788"/>
            <p14:sldId id="5789"/>
            <p14:sldId id="5790"/>
          </p14:sldIdLst>
        </p14:section>
        <p14:section name="汇雅电子书" id="{328672EA-5757-4CA3-9403-CBA2C805EBF5}">
          <p14:sldIdLst>
            <p14:sldId id="3770"/>
            <p14:sldId id="3772"/>
            <p14:sldId id="3915"/>
            <p14:sldId id="4005"/>
            <p14:sldId id="3917"/>
            <p14:sldId id="3773"/>
            <p14:sldId id="3774"/>
            <p14:sldId id="5559"/>
            <p14:sldId id="5382"/>
            <p14:sldId id="5383"/>
            <p14:sldId id="5384"/>
            <p14:sldId id="5385"/>
            <p14:sldId id="3775"/>
            <p14:sldId id="3776"/>
            <p14:sldId id="5806"/>
            <p14:sldId id="5807"/>
            <p14:sldId id="5808"/>
            <p14:sldId id="5809"/>
            <p14:sldId id="5810"/>
            <p14:sldId id="5811"/>
            <p14:sldId id="5812"/>
            <p14:sldId id="5813"/>
            <p14:sldId id="5814"/>
            <p14:sldId id="5815"/>
            <p14:sldId id="5816"/>
            <p14:sldId id="5817"/>
            <p14:sldId id="5818"/>
            <p14:sldId id="5819"/>
            <p14:sldId id="5820"/>
            <p14:sldId id="5821"/>
            <p14:sldId id="5822"/>
            <p14:sldId id="5823"/>
            <p14:sldId id="5824"/>
            <p14:sldId id="5829"/>
            <p14:sldId id="5830"/>
            <p14:sldId id="5831"/>
            <p14:sldId id="5832"/>
            <p14:sldId id="5833"/>
            <p14:sldId id="5834"/>
            <p14:sldId id="5835"/>
            <p14:sldId id="5836"/>
            <p14:sldId id="5837"/>
            <p14:sldId id="5838"/>
            <p14:sldId id="5839"/>
            <p14:sldId id="5840"/>
            <p14:sldId id="538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506" userDrawn="1">
          <p15:clr>
            <a:srgbClr val="A4A3A4"/>
          </p15:clr>
        </p15:guide>
        <p15:guide id="2" pos="4102" userDrawn="1">
          <p15:clr>
            <a:srgbClr val="A4A3A4"/>
          </p15:clr>
        </p15:guide>
        <p15:guide id="3" orient="horz" pos="4138" userDrawn="1">
          <p15:clr>
            <a:srgbClr val="A4A3A4"/>
          </p15:clr>
        </p15:guide>
        <p15:guide id="4" pos="7452" userDrawn="1">
          <p15:clr>
            <a:srgbClr val="A4A3A4"/>
          </p15:clr>
        </p15:guide>
        <p15:guide id="5" pos="330" userDrawn="1">
          <p15:clr>
            <a:srgbClr val="A4A3A4"/>
          </p15:clr>
        </p15:guide>
        <p15:guide id="6" pos="107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1" clrIdx="1"/>
  <p:cmAuthor id="1" name="高 华" initials="高" lastIdx="12" clrIdx="0"/>
  <p:cmAuthor id="3" name="NINGMEI" initials="N" lastIdx="3" clrIdx="2"/>
  <p:cmAuthor id="4" name="gordenhua" initials="g" lastIdx="1" clrIdx="3"/>
  <p:cmAuthor id="5" name="Microsoft Office User" initials="MOU" lastIdx="1" clrIdx="4"/>
  <p:cmAuthor id="6" name="宋磊" initials="宋磊" lastIdx="3" clrIdx="0"/>
  <p:cmAuthor id="7" name="广州供电局" initials="广州局" lastIdx="76" clrIdx="7"/>
  <p:cmAuthor id="8" name="Yang Yingchun" initials="YY" lastIdx="1" clrIdx="7"/>
  <p:cmAuthor id="9" name="Zhan, Grace Haiting" initials="Z" lastIdx="0" clrIdx="7"/>
  <p:cmAuthor id="10" name="yang chen" initials="yc" lastIdx="1" clrIdx="8"/>
  <p:cmAuthor id="11" name="qing wang" initials="qw" lastIdx="3" clrIdx="9"/>
  <p:cmAuthor id="12" name="ywy" initials="y" lastIdx="1" clrIdx="6"/>
  <p:cmAuthor id="13" name="sky_naIjMJzI" initials="authorId_1124526341" lastIdx="0" clrIdx="0"/>
  <p:cmAuthor id="14" name="Administrator" initials="A" lastIdx="1" clrIdx="11"/>
  <p:cmAuthor id="15" name="张杰" initials="张" lastIdx="2" clrIdx="12"/>
  <p:cmAuthor id="16" name="Lenovo" initials="L" lastIdx="1" clrIdx="14"/>
  <p:cmAuthor id="17" name="许立新" initials="许" lastIdx="1" clrIdx="0"/>
  <p:cmAuthor id="0" name="培涛 尹" initials="培尹" lastIdx="15" clrIdx="0"/>
  <p:cmAuthor id="2001" name="骆倩怡_Znauj26B" initials="authorId_382814100" lastIdx="0" clrIdx="0"/>
  <p:cmAuthor id="240344282" name="000" initials="0" lastIdx="1" clrIdx="0"/>
  <p:cmAuthor id="1120747952" name="李鸿志" initials="李" lastIdx="1" clrIdx="0"/>
  <p:cmAuthor id="1120747953" name="LibraryOffice" initials="L" lastIdx="1" clrIdx="1"/>
  <p:cmAuthor id="1632858465" name="8237477087" initials="8" lastIdx="1" clrIdx="6"/>
  <p:cmAuthor id="1483810881" name="WPS_1679281038" initials="W" lastIdx="1" clrIdx="2"/>
  <p:cmAuthor id="1534824950" name="刘桃冶" initials="刘" lastIdx="17" clrIdx="4"/>
  <p:cmAuthor id="34" name="ali maher" initials="am" lastIdx="27" clrIdx="3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0000"/>
    <a:srgbClr val="045C30"/>
    <a:srgbClr val="8B2FC3"/>
    <a:srgbClr val="0FC7D3"/>
    <a:srgbClr val="EC206C"/>
    <a:srgbClr val="BC148E"/>
    <a:srgbClr val="0A1A3B"/>
    <a:srgbClr val="CE000D"/>
    <a:srgbClr val="FE67BE"/>
    <a:srgbClr val="8400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608" autoAdjust="0"/>
    <p:restoredTop sz="86070" autoAdjust="0"/>
  </p:normalViewPr>
  <p:slideViewPr>
    <p:cSldViewPr showGuides="1">
      <p:cViewPr varScale="1">
        <p:scale>
          <a:sx n="60" d="100"/>
          <a:sy n="60" d="100"/>
        </p:scale>
        <p:origin x="48" y="396"/>
      </p:cViewPr>
      <p:guideLst>
        <p:guide orient="horz" pos="506"/>
        <p:guide pos="4102"/>
        <p:guide orient="horz" pos="4138"/>
        <p:guide pos="7452"/>
        <p:guide pos="330"/>
        <p:guide pos="1078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20" d="100"/>
        <a:sy n="2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slideMaster" Target="slideMasters/slideMaster98.xml"/><Relationship Id="rId98" Type="http://schemas.openxmlformats.org/officeDocument/2006/relationships/slideMaster" Target="slideMasters/slideMaster97.xml"/><Relationship Id="rId97" Type="http://schemas.openxmlformats.org/officeDocument/2006/relationships/slideMaster" Target="slideMasters/slideMaster96.xml"/><Relationship Id="rId96" Type="http://schemas.openxmlformats.org/officeDocument/2006/relationships/slideMaster" Target="slideMasters/slideMaster95.xml"/><Relationship Id="rId95" Type="http://schemas.openxmlformats.org/officeDocument/2006/relationships/slideMaster" Target="slideMasters/slideMaster94.xml"/><Relationship Id="rId94" Type="http://schemas.openxmlformats.org/officeDocument/2006/relationships/slideMaster" Target="slideMasters/slideMaster93.xml"/><Relationship Id="rId93" Type="http://schemas.openxmlformats.org/officeDocument/2006/relationships/slideMaster" Target="slideMasters/slideMaster92.xml"/><Relationship Id="rId92" Type="http://schemas.openxmlformats.org/officeDocument/2006/relationships/slideMaster" Target="slideMasters/slideMaster91.xml"/><Relationship Id="rId91" Type="http://schemas.openxmlformats.org/officeDocument/2006/relationships/slideMaster" Target="slideMasters/slideMaster90.xml"/><Relationship Id="rId90" Type="http://schemas.openxmlformats.org/officeDocument/2006/relationships/slideMaster" Target="slideMasters/slideMaster89.xml"/><Relationship Id="rId9" Type="http://schemas.openxmlformats.org/officeDocument/2006/relationships/slideMaster" Target="slideMasters/slideMaster8.xml"/><Relationship Id="rId89" Type="http://schemas.openxmlformats.org/officeDocument/2006/relationships/slideMaster" Target="slideMasters/slideMaster88.xml"/><Relationship Id="rId88" Type="http://schemas.openxmlformats.org/officeDocument/2006/relationships/slideMaster" Target="slideMasters/slideMaster87.xml"/><Relationship Id="rId87" Type="http://schemas.openxmlformats.org/officeDocument/2006/relationships/slideMaster" Target="slideMasters/slideMaster86.xml"/><Relationship Id="rId86" Type="http://schemas.openxmlformats.org/officeDocument/2006/relationships/slideMaster" Target="slideMasters/slideMaster85.xml"/><Relationship Id="rId85" Type="http://schemas.openxmlformats.org/officeDocument/2006/relationships/slideMaster" Target="slideMasters/slideMaster84.xml"/><Relationship Id="rId84" Type="http://schemas.openxmlformats.org/officeDocument/2006/relationships/slideMaster" Target="slideMasters/slideMaster83.xml"/><Relationship Id="rId83" Type="http://schemas.openxmlformats.org/officeDocument/2006/relationships/slideMaster" Target="slideMasters/slideMaster82.xml"/><Relationship Id="rId82" Type="http://schemas.openxmlformats.org/officeDocument/2006/relationships/slideMaster" Target="slideMasters/slideMaster81.xml"/><Relationship Id="rId81" Type="http://schemas.openxmlformats.org/officeDocument/2006/relationships/slideMaster" Target="slideMasters/slideMaster80.xml"/><Relationship Id="rId80" Type="http://schemas.openxmlformats.org/officeDocument/2006/relationships/slideMaster" Target="slideMasters/slideMaster79.xml"/><Relationship Id="rId8" Type="http://schemas.openxmlformats.org/officeDocument/2006/relationships/slideMaster" Target="slideMasters/slideMaster7.xml"/><Relationship Id="rId79" Type="http://schemas.openxmlformats.org/officeDocument/2006/relationships/slideMaster" Target="slideMasters/slideMaster78.xml"/><Relationship Id="rId78" Type="http://schemas.openxmlformats.org/officeDocument/2006/relationships/slideMaster" Target="slideMasters/slideMaster77.xml"/><Relationship Id="rId77" Type="http://schemas.openxmlformats.org/officeDocument/2006/relationships/slideMaster" Target="slideMasters/slideMaster76.xml"/><Relationship Id="rId76" Type="http://schemas.openxmlformats.org/officeDocument/2006/relationships/slideMaster" Target="slideMasters/slideMaster75.xml"/><Relationship Id="rId75" Type="http://schemas.openxmlformats.org/officeDocument/2006/relationships/slideMaster" Target="slideMasters/slideMaster74.xml"/><Relationship Id="rId74" Type="http://schemas.openxmlformats.org/officeDocument/2006/relationships/slideMaster" Target="slideMasters/slideMaster73.xml"/><Relationship Id="rId73" Type="http://schemas.openxmlformats.org/officeDocument/2006/relationships/slideMaster" Target="slideMasters/slideMaster72.xml"/><Relationship Id="rId72" Type="http://schemas.openxmlformats.org/officeDocument/2006/relationships/slideMaster" Target="slideMasters/slideMaster71.xml"/><Relationship Id="rId71" Type="http://schemas.openxmlformats.org/officeDocument/2006/relationships/slideMaster" Target="slideMasters/slideMaster70.xml"/><Relationship Id="rId70" Type="http://schemas.openxmlformats.org/officeDocument/2006/relationships/slideMaster" Target="slideMasters/slideMaster69.xml"/><Relationship Id="rId7" Type="http://schemas.openxmlformats.org/officeDocument/2006/relationships/slideMaster" Target="slideMasters/slideMaster6.xml"/><Relationship Id="rId69" Type="http://schemas.openxmlformats.org/officeDocument/2006/relationships/slideMaster" Target="slideMasters/slideMaster68.xml"/><Relationship Id="rId68" Type="http://schemas.openxmlformats.org/officeDocument/2006/relationships/slideMaster" Target="slideMasters/slideMaster67.xml"/><Relationship Id="rId67" Type="http://schemas.openxmlformats.org/officeDocument/2006/relationships/slideMaster" Target="slideMasters/slideMaster66.xml"/><Relationship Id="rId66" Type="http://schemas.openxmlformats.org/officeDocument/2006/relationships/slideMaster" Target="slideMasters/slideMaster65.xml"/><Relationship Id="rId65" Type="http://schemas.openxmlformats.org/officeDocument/2006/relationships/slideMaster" Target="slideMasters/slideMaster64.xml"/><Relationship Id="rId64" Type="http://schemas.openxmlformats.org/officeDocument/2006/relationships/slideMaster" Target="slideMasters/slideMaster63.xml"/><Relationship Id="rId63" Type="http://schemas.openxmlformats.org/officeDocument/2006/relationships/slideMaster" Target="slideMasters/slideMaster62.xml"/><Relationship Id="rId62" Type="http://schemas.openxmlformats.org/officeDocument/2006/relationships/slideMaster" Target="slideMasters/slideMaster61.xml"/><Relationship Id="rId61" Type="http://schemas.openxmlformats.org/officeDocument/2006/relationships/slideMaster" Target="slideMasters/slideMaster60.xml"/><Relationship Id="rId60" Type="http://schemas.openxmlformats.org/officeDocument/2006/relationships/slideMaster" Target="slideMasters/slideMaster59.xml"/><Relationship Id="rId6" Type="http://schemas.openxmlformats.org/officeDocument/2006/relationships/slideMaster" Target="slideMasters/slideMaster5.xml"/><Relationship Id="rId59" Type="http://schemas.openxmlformats.org/officeDocument/2006/relationships/slideMaster" Target="slideMasters/slideMaster58.xml"/><Relationship Id="rId58" Type="http://schemas.openxmlformats.org/officeDocument/2006/relationships/slideMaster" Target="slideMasters/slideMaster57.xml"/><Relationship Id="rId57" Type="http://schemas.openxmlformats.org/officeDocument/2006/relationships/slideMaster" Target="slideMasters/slideMaster56.xml"/><Relationship Id="rId56" Type="http://schemas.openxmlformats.org/officeDocument/2006/relationships/slideMaster" Target="slideMasters/slideMaster55.xml"/><Relationship Id="rId55" Type="http://schemas.openxmlformats.org/officeDocument/2006/relationships/slideMaster" Target="slideMasters/slideMaster54.xml"/><Relationship Id="rId54" Type="http://schemas.openxmlformats.org/officeDocument/2006/relationships/slideMaster" Target="slideMasters/slideMaster53.xml"/><Relationship Id="rId53" Type="http://schemas.openxmlformats.org/officeDocument/2006/relationships/slideMaster" Target="slideMasters/slideMaster52.xml"/><Relationship Id="rId52" Type="http://schemas.openxmlformats.org/officeDocument/2006/relationships/slideMaster" Target="slideMasters/slideMaster51.xml"/><Relationship Id="rId51" Type="http://schemas.openxmlformats.org/officeDocument/2006/relationships/slideMaster" Target="slideMasters/slideMaster50.xml"/><Relationship Id="rId50" Type="http://schemas.openxmlformats.org/officeDocument/2006/relationships/slideMaster" Target="slideMasters/slideMaster49.xml"/><Relationship Id="rId5" Type="http://schemas.openxmlformats.org/officeDocument/2006/relationships/slideMaster" Target="slideMasters/slideMaster4.xml"/><Relationship Id="rId49" Type="http://schemas.openxmlformats.org/officeDocument/2006/relationships/slideMaster" Target="slideMasters/slideMaster48.xml"/><Relationship Id="rId48" Type="http://schemas.openxmlformats.org/officeDocument/2006/relationships/slideMaster" Target="slideMasters/slideMaster47.xml"/><Relationship Id="rId47" Type="http://schemas.openxmlformats.org/officeDocument/2006/relationships/slideMaster" Target="slideMasters/slideMaster46.xml"/><Relationship Id="rId46" Type="http://schemas.openxmlformats.org/officeDocument/2006/relationships/slideMaster" Target="slideMasters/slideMaster45.xml"/><Relationship Id="rId45" Type="http://schemas.openxmlformats.org/officeDocument/2006/relationships/slideMaster" Target="slideMasters/slideMaster44.xml"/><Relationship Id="rId44" Type="http://schemas.openxmlformats.org/officeDocument/2006/relationships/slideMaster" Target="slideMasters/slideMaster43.xml"/><Relationship Id="rId43" Type="http://schemas.openxmlformats.org/officeDocument/2006/relationships/slideMaster" Target="slideMasters/slideMaster42.xml"/><Relationship Id="rId42" Type="http://schemas.openxmlformats.org/officeDocument/2006/relationships/slideMaster" Target="slideMasters/slideMaster41.xml"/><Relationship Id="rId41" Type="http://schemas.openxmlformats.org/officeDocument/2006/relationships/slideMaster" Target="slideMasters/slideMaster40.xml"/><Relationship Id="rId40" Type="http://schemas.openxmlformats.org/officeDocument/2006/relationships/slideMaster" Target="slideMasters/slideMaster39.xml"/><Relationship Id="rId4" Type="http://schemas.openxmlformats.org/officeDocument/2006/relationships/slideMaster" Target="slideMasters/slideMaster3.xml"/><Relationship Id="rId39" Type="http://schemas.openxmlformats.org/officeDocument/2006/relationships/slideMaster" Target="slideMasters/slideMaster38.xml"/><Relationship Id="rId38" Type="http://schemas.openxmlformats.org/officeDocument/2006/relationships/slideMaster" Target="slideMasters/slideMaster37.xml"/><Relationship Id="rId37" Type="http://schemas.openxmlformats.org/officeDocument/2006/relationships/slideMaster" Target="slideMasters/slideMaster36.xml"/><Relationship Id="rId362" Type="http://schemas.openxmlformats.org/officeDocument/2006/relationships/tags" Target="tags/tag86.xml"/><Relationship Id="rId361" Type="http://schemas.openxmlformats.org/officeDocument/2006/relationships/commentAuthors" Target="commentAuthors.xml"/><Relationship Id="rId360" Type="http://schemas.openxmlformats.org/officeDocument/2006/relationships/tableStyles" Target="tableStyles.xml"/><Relationship Id="rId36" Type="http://schemas.openxmlformats.org/officeDocument/2006/relationships/slideMaster" Target="slideMasters/slideMaster35.xml"/><Relationship Id="rId359" Type="http://schemas.openxmlformats.org/officeDocument/2006/relationships/viewProps" Target="viewProps.xml"/><Relationship Id="rId358" Type="http://schemas.openxmlformats.org/officeDocument/2006/relationships/presProps" Target="presProps.xml"/><Relationship Id="rId357" Type="http://schemas.openxmlformats.org/officeDocument/2006/relationships/handoutMaster" Target="handoutMasters/handoutMaster1.xml"/><Relationship Id="rId356" Type="http://schemas.openxmlformats.org/officeDocument/2006/relationships/slide" Target="slides/slide226.xml"/><Relationship Id="rId355" Type="http://schemas.openxmlformats.org/officeDocument/2006/relationships/slide" Target="slides/slide225.xml"/><Relationship Id="rId354" Type="http://schemas.openxmlformats.org/officeDocument/2006/relationships/slide" Target="slides/slide224.xml"/><Relationship Id="rId353" Type="http://schemas.openxmlformats.org/officeDocument/2006/relationships/slide" Target="slides/slide223.xml"/><Relationship Id="rId352" Type="http://schemas.openxmlformats.org/officeDocument/2006/relationships/slide" Target="slides/slide222.xml"/><Relationship Id="rId351" Type="http://schemas.openxmlformats.org/officeDocument/2006/relationships/slide" Target="slides/slide221.xml"/><Relationship Id="rId350" Type="http://schemas.openxmlformats.org/officeDocument/2006/relationships/slide" Target="slides/slide220.xml"/><Relationship Id="rId35" Type="http://schemas.openxmlformats.org/officeDocument/2006/relationships/slideMaster" Target="slideMasters/slideMaster34.xml"/><Relationship Id="rId349" Type="http://schemas.openxmlformats.org/officeDocument/2006/relationships/slide" Target="slides/slide219.xml"/><Relationship Id="rId348" Type="http://schemas.openxmlformats.org/officeDocument/2006/relationships/slide" Target="slides/slide218.xml"/><Relationship Id="rId347" Type="http://schemas.openxmlformats.org/officeDocument/2006/relationships/slide" Target="slides/slide217.xml"/><Relationship Id="rId346" Type="http://schemas.openxmlformats.org/officeDocument/2006/relationships/slide" Target="slides/slide216.xml"/><Relationship Id="rId345" Type="http://schemas.openxmlformats.org/officeDocument/2006/relationships/slide" Target="slides/slide215.xml"/><Relationship Id="rId344" Type="http://schemas.openxmlformats.org/officeDocument/2006/relationships/slide" Target="slides/slide214.xml"/><Relationship Id="rId343" Type="http://schemas.openxmlformats.org/officeDocument/2006/relationships/slide" Target="slides/slide213.xml"/><Relationship Id="rId342" Type="http://schemas.openxmlformats.org/officeDocument/2006/relationships/slide" Target="slides/slide212.xml"/><Relationship Id="rId341" Type="http://schemas.openxmlformats.org/officeDocument/2006/relationships/slide" Target="slides/slide211.xml"/><Relationship Id="rId340" Type="http://schemas.openxmlformats.org/officeDocument/2006/relationships/slide" Target="slides/slide210.xml"/><Relationship Id="rId34" Type="http://schemas.openxmlformats.org/officeDocument/2006/relationships/slideMaster" Target="slideMasters/slideMaster33.xml"/><Relationship Id="rId339" Type="http://schemas.openxmlformats.org/officeDocument/2006/relationships/slide" Target="slides/slide209.xml"/><Relationship Id="rId338" Type="http://schemas.openxmlformats.org/officeDocument/2006/relationships/slide" Target="slides/slide208.xml"/><Relationship Id="rId337" Type="http://schemas.openxmlformats.org/officeDocument/2006/relationships/slide" Target="slides/slide207.xml"/><Relationship Id="rId336" Type="http://schemas.openxmlformats.org/officeDocument/2006/relationships/slide" Target="slides/slide206.xml"/><Relationship Id="rId335" Type="http://schemas.openxmlformats.org/officeDocument/2006/relationships/slide" Target="slides/slide205.xml"/><Relationship Id="rId334" Type="http://schemas.openxmlformats.org/officeDocument/2006/relationships/slide" Target="slides/slide204.xml"/><Relationship Id="rId333" Type="http://schemas.openxmlformats.org/officeDocument/2006/relationships/slide" Target="slides/slide203.xml"/><Relationship Id="rId332" Type="http://schemas.openxmlformats.org/officeDocument/2006/relationships/slide" Target="slides/slide202.xml"/><Relationship Id="rId331" Type="http://schemas.openxmlformats.org/officeDocument/2006/relationships/slide" Target="slides/slide201.xml"/><Relationship Id="rId330" Type="http://schemas.openxmlformats.org/officeDocument/2006/relationships/slide" Target="slides/slide200.xml"/><Relationship Id="rId33" Type="http://schemas.openxmlformats.org/officeDocument/2006/relationships/slideMaster" Target="slideMasters/slideMaster32.xml"/><Relationship Id="rId329" Type="http://schemas.openxmlformats.org/officeDocument/2006/relationships/slide" Target="slides/slide199.xml"/><Relationship Id="rId328" Type="http://schemas.openxmlformats.org/officeDocument/2006/relationships/slide" Target="slides/slide198.xml"/><Relationship Id="rId327" Type="http://schemas.openxmlformats.org/officeDocument/2006/relationships/slide" Target="slides/slide197.xml"/><Relationship Id="rId326" Type="http://schemas.openxmlformats.org/officeDocument/2006/relationships/slide" Target="slides/slide196.xml"/><Relationship Id="rId325" Type="http://schemas.openxmlformats.org/officeDocument/2006/relationships/slide" Target="slides/slide195.xml"/><Relationship Id="rId324" Type="http://schemas.openxmlformats.org/officeDocument/2006/relationships/slide" Target="slides/slide194.xml"/><Relationship Id="rId323" Type="http://schemas.openxmlformats.org/officeDocument/2006/relationships/slide" Target="slides/slide193.xml"/><Relationship Id="rId322" Type="http://schemas.openxmlformats.org/officeDocument/2006/relationships/slide" Target="slides/slide192.xml"/><Relationship Id="rId321" Type="http://schemas.openxmlformats.org/officeDocument/2006/relationships/slide" Target="slides/slide191.xml"/><Relationship Id="rId320" Type="http://schemas.openxmlformats.org/officeDocument/2006/relationships/slide" Target="slides/slide190.xml"/><Relationship Id="rId32" Type="http://schemas.openxmlformats.org/officeDocument/2006/relationships/slideMaster" Target="slideMasters/slideMaster31.xml"/><Relationship Id="rId319" Type="http://schemas.openxmlformats.org/officeDocument/2006/relationships/slide" Target="slides/slide189.xml"/><Relationship Id="rId318" Type="http://schemas.openxmlformats.org/officeDocument/2006/relationships/slide" Target="slides/slide188.xml"/><Relationship Id="rId317" Type="http://schemas.openxmlformats.org/officeDocument/2006/relationships/slide" Target="slides/slide187.xml"/><Relationship Id="rId316" Type="http://schemas.openxmlformats.org/officeDocument/2006/relationships/slide" Target="slides/slide186.xml"/><Relationship Id="rId315" Type="http://schemas.openxmlformats.org/officeDocument/2006/relationships/slide" Target="slides/slide185.xml"/><Relationship Id="rId314" Type="http://schemas.openxmlformats.org/officeDocument/2006/relationships/slide" Target="slides/slide184.xml"/><Relationship Id="rId313" Type="http://schemas.openxmlformats.org/officeDocument/2006/relationships/slide" Target="slides/slide183.xml"/><Relationship Id="rId312" Type="http://schemas.openxmlformats.org/officeDocument/2006/relationships/slide" Target="slides/slide182.xml"/><Relationship Id="rId311" Type="http://schemas.openxmlformats.org/officeDocument/2006/relationships/slide" Target="slides/slide181.xml"/><Relationship Id="rId310" Type="http://schemas.openxmlformats.org/officeDocument/2006/relationships/slide" Target="slides/slide180.xml"/><Relationship Id="rId31" Type="http://schemas.openxmlformats.org/officeDocument/2006/relationships/slideMaster" Target="slideMasters/slideMaster30.xml"/><Relationship Id="rId309" Type="http://schemas.openxmlformats.org/officeDocument/2006/relationships/slide" Target="slides/slide179.xml"/><Relationship Id="rId308" Type="http://schemas.openxmlformats.org/officeDocument/2006/relationships/slide" Target="slides/slide178.xml"/><Relationship Id="rId307" Type="http://schemas.openxmlformats.org/officeDocument/2006/relationships/slide" Target="slides/slide177.xml"/><Relationship Id="rId306" Type="http://schemas.openxmlformats.org/officeDocument/2006/relationships/slide" Target="slides/slide176.xml"/><Relationship Id="rId305" Type="http://schemas.openxmlformats.org/officeDocument/2006/relationships/slide" Target="slides/slide175.xml"/><Relationship Id="rId304" Type="http://schemas.openxmlformats.org/officeDocument/2006/relationships/slide" Target="slides/slide174.xml"/><Relationship Id="rId303" Type="http://schemas.openxmlformats.org/officeDocument/2006/relationships/slide" Target="slides/slide173.xml"/><Relationship Id="rId302" Type="http://schemas.openxmlformats.org/officeDocument/2006/relationships/slide" Target="slides/slide172.xml"/><Relationship Id="rId301" Type="http://schemas.openxmlformats.org/officeDocument/2006/relationships/slide" Target="slides/slide171.xml"/><Relationship Id="rId300" Type="http://schemas.openxmlformats.org/officeDocument/2006/relationships/slide" Target="slides/slide170.xml"/><Relationship Id="rId30" Type="http://schemas.openxmlformats.org/officeDocument/2006/relationships/slideMaster" Target="slideMasters/slideMaster29.xml"/><Relationship Id="rId3" Type="http://schemas.openxmlformats.org/officeDocument/2006/relationships/slideMaster" Target="slideMasters/slideMaster2.xml"/><Relationship Id="rId299" Type="http://schemas.openxmlformats.org/officeDocument/2006/relationships/slide" Target="slides/slide169.xml"/><Relationship Id="rId298" Type="http://schemas.openxmlformats.org/officeDocument/2006/relationships/slide" Target="slides/slide168.xml"/><Relationship Id="rId297" Type="http://schemas.openxmlformats.org/officeDocument/2006/relationships/slide" Target="slides/slide167.xml"/><Relationship Id="rId296" Type="http://schemas.openxmlformats.org/officeDocument/2006/relationships/slide" Target="slides/slide166.xml"/><Relationship Id="rId295" Type="http://schemas.openxmlformats.org/officeDocument/2006/relationships/slide" Target="slides/slide165.xml"/><Relationship Id="rId294" Type="http://schemas.openxmlformats.org/officeDocument/2006/relationships/slide" Target="slides/slide164.xml"/><Relationship Id="rId293" Type="http://schemas.openxmlformats.org/officeDocument/2006/relationships/slide" Target="slides/slide163.xml"/><Relationship Id="rId292" Type="http://schemas.openxmlformats.org/officeDocument/2006/relationships/slide" Target="slides/slide162.xml"/><Relationship Id="rId291" Type="http://schemas.openxmlformats.org/officeDocument/2006/relationships/slide" Target="slides/slide161.xml"/><Relationship Id="rId290" Type="http://schemas.openxmlformats.org/officeDocument/2006/relationships/slide" Target="slides/slide160.xml"/><Relationship Id="rId29" Type="http://schemas.openxmlformats.org/officeDocument/2006/relationships/slideMaster" Target="slideMasters/slideMaster28.xml"/><Relationship Id="rId289" Type="http://schemas.openxmlformats.org/officeDocument/2006/relationships/slide" Target="slides/slide159.xml"/><Relationship Id="rId288" Type="http://schemas.openxmlformats.org/officeDocument/2006/relationships/slide" Target="slides/slide158.xml"/><Relationship Id="rId287" Type="http://schemas.openxmlformats.org/officeDocument/2006/relationships/slide" Target="slides/slide157.xml"/><Relationship Id="rId286" Type="http://schemas.openxmlformats.org/officeDocument/2006/relationships/slide" Target="slides/slide156.xml"/><Relationship Id="rId285" Type="http://schemas.openxmlformats.org/officeDocument/2006/relationships/slide" Target="slides/slide155.xml"/><Relationship Id="rId284" Type="http://schemas.openxmlformats.org/officeDocument/2006/relationships/slide" Target="slides/slide154.xml"/><Relationship Id="rId283" Type="http://schemas.openxmlformats.org/officeDocument/2006/relationships/slide" Target="slides/slide153.xml"/><Relationship Id="rId282" Type="http://schemas.openxmlformats.org/officeDocument/2006/relationships/slide" Target="slides/slide152.xml"/><Relationship Id="rId281" Type="http://schemas.openxmlformats.org/officeDocument/2006/relationships/slide" Target="slides/slide151.xml"/><Relationship Id="rId280" Type="http://schemas.openxmlformats.org/officeDocument/2006/relationships/slide" Target="slides/slide150.xml"/><Relationship Id="rId28" Type="http://schemas.openxmlformats.org/officeDocument/2006/relationships/slideMaster" Target="slideMasters/slideMaster27.xml"/><Relationship Id="rId279" Type="http://schemas.openxmlformats.org/officeDocument/2006/relationships/slide" Target="slides/slide149.xml"/><Relationship Id="rId278" Type="http://schemas.openxmlformats.org/officeDocument/2006/relationships/slide" Target="slides/slide148.xml"/><Relationship Id="rId277" Type="http://schemas.openxmlformats.org/officeDocument/2006/relationships/slide" Target="slides/slide147.xml"/><Relationship Id="rId276" Type="http://schemas.openxmlformats.org/officeDocument/2006/relationships/slide" Target="slides/slide146.xml"/><Relationship Id="rId275" Type="http://schemas.openxmlformats.org/officeDocument/2006/relationships/slide" Target="slides/slide145.xml"/><Relationship Id="rId274" Type="http://schemas.openxmlformats.org/officeDocument/2006/relationships/slide" Target="slides/slide144.xml"/><Relationship Id="rId273" Type="http://schemas.openxmlformats.org/officeDocument/2006/relationships/slide" Target="slides/slide143.xml"/><Relationship Id="rId272" Type="http://schemas.openxmlformats.org/officeDocument/2006/relationships/slide" Target="slides/slide142.xml"/><Relationship Id="rId271" Type="http://schemas.openxmlformats.org/officeDocument/2006/relationships/slide" Target="slides/slide141.xml"/><Relationship Id="rId270" Type="http://schemas.openxmlformats.org/officeDocument/2006/relationships/slide" Target="slides/slide140.xml"/><Relationship Id="rId27" Type="http://schemas.openxmlformats.org/officeDocument/2006/relationships/slideMaster" Target="slideMasters/slideMaster26.xml"/><Relationship Id="rId269" Type="http://schemas.openxmlformats.org/officeDocument/2006/relationships/slide" Target="slides/slide139.xml"/><Relationship Id="rId268" Type="http://schemas.openxmlformats.org/officeDocument/2006/relationships/slide" Target="slides/slide138.xml"/><Relationship Id="rId267" Type="http://schemas.openxmlformats.org/officeDocument/2006/relationships/slide" Target="slides/slide137.xml"/><Relationship Id="rId266" Type="http://schemas.openxmlformats.org/officeDocument/2006/relationships/slide" Target="slides/slide136.xml"/><Relationship Id="rId265" Type="http://schemas.openxmlformats.org/officeDocument/2006/relationships/slide" Target="slides/slide135.xml"/><Relationship Id="rId264" Type="http://schemas.openxmlformats.org/officeDocument/2006/relationships/slide" Target="slides/slide134.xml"/><Relationship Id="rId263" Type="http://schemas.openxmlformats.org/officeDocument/2006/relationships/slide" Target="slides/slide133.xml"/><Relationship Id="rId262" Type="http://schemas.openxmlformats.org/officeDocument/2006/relationships/slide" Target="slides/slide132.xml"/><Relationship Id="rId261" Type="http://schemas.openxmlformats.org/officeDocument/2006/relationships/slide" Target="slides/slide131.xml"/><Relationship Id="rId260" Type="http://schemas.openxmlformats.org/officeDocument/2006/relationships/slide" Target="slides/slide130.xml"/><Relationship Id="rId26" Type="http://schemas.openxmlformats.org/officeDocument/2006/relationships/slideMaster" Target="slideMasters/slideMaster25.xml"/><Relationship Id="rId259" Type="http://schemas.openxmlformats.org/officeDocument/2006/relationships/slide" Target="slides/slide129.xml"/><Relationship Id="rId258" Type="http://schemas.openxmlformats.org/officeDocument/2006/relationships/slide" Target="slides/slide128.xml"/><Relationship Id="rId257" Type="http://schemas.openxmlformats.org/officeDocument/2006/relationships/slide" Target="slides/slide127.xml"/><Relationship Id="rId256" Type="http://schemas.openxmlformats.org/officeDocument/2006/relationships/slide" Target="slides/slide126.xml"/><Relationship Id="rId255" Type="http://schemas.openxmlformats.org/officeDocument/2006/relationships/slide" Target="slides/slide125.xml"/><Relationship Id="rId254" Type="http://schemas.openxmlformats.org/officeDocument/2006/relationships/slide" Target="slides/slide124.xml"/><Relationship Id="rId253" Type="http://schemas.openxmlformats.org/officeDocument/2006/relationships/slide" Target="slides/slide123.xml"/><Relationship Id="rId252" Type="http://schemas.openxmlformats.org/officeDocument/2006/relationships/slide" Target="slides/slide122.xml"/><Relationship Id="rId251" Type="http://schemas.openxmlformats.org/officeDocument/2006/relationships/slide" Target="slides/slide121.xml"/><Relationship Id="rId250" Type="http://schemas.openxmlformats.org/officeDocument/2006/relationships/slide" Target="slides/slide120.xml"/><Relationship Id="rId25" Type="http://schemas.openxmlformats.org/officeDocument/2006/relationships/slideMaster" Target="slideMasters/slideMaster24.xml"/><Relationship Id="rId249" Type="http://schemas.openxmlformats.org/officeDocument/2006/relationships/slide" Target="slides/slide119.xml"/><Relationship Id="rId248" Type="http://schemas.openxmlformats.org/officeDocument/2006/relationships/slide" Target="slides/slide118.xml"/><Relationship Id="rId247" Type="http://schemas.openxmlformats.org/officeDocument/2006/relationships/slide" Target="slides/slide117.xml"/><Relationship Id="rId246" Type="http://schemas.openxmlformats.org/officeDocument/2006/relationships/slide" Target="slides/slide116.xml"/><Relationship Id="rId245" Type="http://schemas.openxmlformats.org/officeDocument/2006/relationships/slide" Target="slides/slide115.xml"/><Relationship Id="rId244" Type="http://schemas.openxmlformats.org/officeDocument/2006/relationships/slide" Target="slides/slide114.xml"/><Relationship Id="rId243" Type="http://schemas.openxmlformats.org/officeDocument/2006/relationships/slide" Target="slides/slide113.xml"/><Relationship Id="rId242" Type="http://schemas.openxmlformats.org/officeDocument/2006/relationships/slide" Target="slides/slide112.xml"/><Relationship Id="rId241" Type="http://schemas.openxmlformats.org/officeDocument/2006/relationships/slide" Target="slides/slide111.xml"/><Relationship Id="rId240" Type="http://schemas.openxmlformats.org/officeDocument/2006/relationships/slide" Target="slides/slide110.xml"/><Relationship Id="rId24" Type="http://schemas.openxmlformats.org/officeDocument/2006/relationships/slideMaster" Target="slideMasters/slideMaster23.xml"/><Relationship Id="rId239" Type="http://schemas.openxmlformats.org/officeDocument/2006/relationships/slide" Target="slides/slide109.xml"/><Relationship Id="rId238" Type="http://schemas.openxmlformats.org/officeDocument/2006/relationships/slide" Target="slides/slide108.xml"/><Relationship Id="rId237" Type="http://schemas.openxmlformats.org/officeDocument/2006/relationships/slide" Target="slides/slide107.xml"/><Relationship Id="rId236" Type="http://schemas.openxmlformats.org/officeDocument/2006/relationships/slide" Target="slides/slide106.xml"/><Relationship Id="rId235" Type="http://schemas.openxmlformats.org/officeDocument/2006/relationships/slide" Target="slides/slide105.xml"/><Relationship Id="rId234" Type="http://schemas.openxmlformats.org/officeDocument/2006/relationships/slide" Target="slides/slide104.xml"/><Relationship Id="rId233" Type="http://schemas.openxmlformats.org/officeDocument/2006/relationships/slide" Target="slides/slide103.xml"/><Relationship Id="rId232" Type="http://schemas.openxmlformats.org/officeDocument/2006/relationships/slide" Target="slides/slide102.xml"/><Relationship Id="rId231" Type="http://schemas.openxmlformats.org/officeDocument/2006/relationships/slide" Target="slides/slide101.xml"/><Relationship Id="rId230" Type="http://schemas.openxmlformats.org/officeDocument/2006/relationships/slide" Target="slides/slide100.xml"/><Relationship Id="rId23" Type="http://schemas.openxmlformats.org/officeDocument/2006/relationships/slideMaster" Target="slideMasters/slideMaster22.xml"/><Relationship Id="rId229" Type="http://schemas.openxmlformats.org/officeDocument/2006/relationships/slide" Target="slides/slide99.xml"/><Relationship Id="rId228" Type="http://schemas.openxmlformats.org/officeDocument/2006/relationships/slide" Target="slides/slide98.xml"/><Relationship Id="rId227" Type="http://schemas.openxmlformats.org/officeDocument/2006/relationships/slide" Target="slides/slide97.xml"/><Relationship Id="rId226" Type="http://schemas.openxmlformats.org/officeDocument/2006/relationships/slide" Target="slides/slide96.xml"/><Relationship Id="rId225" Type="http://schemas.openxmlformats.org/officeDocument/2006/relationships/slide" Target="slides/slide95.xml"/><Relationship Id="rId224" Type="http://schemas.openxmlformats.org/officeDocument/2006/relationships/slide" Target="slides/slide94.xml"/><Relationship Id="rId223" Type="http://schemas.openxmlformats.org/officeDocument/2006/relationships/slide" Target="slides/slide93.xml"/><Relationship Id="rId222" Type="http://schemas.openxmlformats.org/officeDocument/2006/relationships/slide" Target="slides/slide92.xml"/><Relationship Id="rId221" Type="http://schemas.openxmlformats.org/officeDocument/2006/relationships/slide" Target="slides/slide91.xml"/><Relationship Id="rId220" Type="http://schemas.openxmlformats.org/officeDocument/2006/relationships/slide" Target="slides/slide90.xml"/><Relationship Id="rId22" Type="http://schemas.openxmlformats.org/officeDocument/2006/relationships/slideMaster" Target="slideMasters/slideMaster21.xml"/><Relationship Id="rId219" Type="http://schemas.openxmlformats.org/officeDocument/2006/relationships/slide" Target="slides/slide89.xml"/><Relationship Id="rId218" Type="http://schemas.openxmlformats.org/officeDocument/2006/relationships/slide" Target="slides/slide88.xml"/><Relationship Id="rId217" Type="http://schemas.openxmlformats.org/officeDocument/2006/relationships/slide" Target="slides/slide87.xml"/><Relationship Id="rId216" Type="http://schemas.openxmlformats.org/officeDocument/2006/relationships/slide" Target="slides/slide86.xml"/><Relationship Id="rId215" Type="http://schemas.openxmlformats.org/officeDocument/2006/relationships/slide" Target="slides/slide85.xml"/><Relationship Id="rId214" Type="http://schemas.openxmlformats.org/officeDocument/2006/relationships/slide" Target="slides/slide84.xml"/><Relationship Id="rId213" Type="http://schemas.openxmlformats.org/officeDocument/2006/relationships/slide" Target="slides/slide83.xml"/><Relationship Id="rId212" Type="http://schemas.openxmlformats.org/officeDocument/2006/relationships/slide" Target="slides/slide82.xml"/><Relationship Id="rId211" Type="http://schemas.openxmlformats.org/officeDocument/2006/relationships/slide" Target="slides/slide81.xml"/><Relationship Id="rId210" Type="http://schemas.openxmlformats.org/officeDocument/2006/relationships/slide" Target="slides/slide80.xml"/><Relationship Id="rId21" Type="http://schemas.openxmlformats.org/officeDocument/2006/relationships/slideMaster" Target="slideMasters/slideMaster20.xml"/><Relationship Id="rId209" Type="http://schemas.openxmlformats.org/officeDocument/2006/relationships/slide" Target="slides/slide79.xml"/><Relationship Id="rId208" Type="http://schemas.openxmlformats.org/officeDocument/2006/relationships/slide" Target="slides/slide78.xml"/><Relationship Id="rId207" Type="http://schemas.openxmlformats.org/officeDocument/2006/relationships/slide" Target="slides/slide77.xml"/><Relationship Id="rId206" Type="http://schemas.openxmlformats.org/officeDocument/2006/relationships/slide" Target="slides/slide76.xml"/><Relationship Id="rId205" Type="http://schemas.openxmlformats.org/officeDocument/2006/relationships/slide" Target="slides/slide75.xml"/><Relationship Id="rId204" Type="http://schemas.openxmlformats.org/officeDocument/2006/relationships/slide" Target="slides/slide74.xml"/><Relationship Id="rId203" Type="http://schemas.openxmlformats.org/officeDocument/2006/relationships/slide" Target="slides/slide73.xml"/><Relationship Id="rId202" Type="http://schemas.openxmlformats.org/officeDocument/2006/relationships/slide" Target="slides/slide72.xml"/><Relationship Id="rId201" Type="http://schemas.openxmlformats.org/officeDocument/2006/relationships/slide" Target="slides/slide71.xml"/><Relationship Id="rId200" Type="http://schemas.openxmlformats.org/officeDocument/2006/relationships/slide" Target="slides/slide70.xml"/><Relationship Id="rId20" Type="http://schemas.openxmlformats.org/officeDocument/2006/relationships/slideMaster" Target="slideMasters/slideMaster19.xml"/><Relationship Id="rId2" Type="http://schemas.openxmlformats.org/officeDocument/2006/relationships/theme" Target="theme/theme1.xml"/><Relationship Id="rId199" Type="http://schemas.openxmlformats.org/officeDocument/2006/relationships/slide" Target="slides/slide69.xml"/><Relationship Id="rId198" Type="http://schemas.openxmlformats.org/officeDocument/2006/relationships/slide" Target="slides/slide68.xml"/><Relationship Id="rId197" Type="http://schemas.openxmlformats.org/officeDocument/2006/relationships/slide" Target="slides/slide67.xml"/><Relationship Id="rId196" Type="http://schemas.openxmlformats.org/officeDocument/2006/relationships/slide" Target="slides/slide66.xml"/><Relationship Id="rId195" Type="http://schemas.openxmlformats.org/officeDocument/2006/relationships/slide" Target="slides/slide65.xml"/><Relationship Id="rId194" Type="http://schemas.openxmlformats.org/officeDocument/2006/relationships/slide" Target="slides/slide64.xml"/><Relationship Id="rId193" Type="http://schemas.openxmlformats.org/officeDocument/2006/relationships/slide" Target="slides/slide63.xml"/><Relationship Id="rId192" Type="http://schemas.openxmlformats.org/officeDocument/2006/relationships/slide" Target="slides/slide62.xml"/><Relationship Id="rId191" Type="http://schemas.openxmlformats.org/officeDocument/2006/relationships/slide" Target="slides/slide61.xml"/><Relationship Id="rId190" Type="http://schemas.openxmlformats.org/officeDocument/2006/relationships/slide" Target="slides/slide60.xml"/><Relationship Id="rId19" Type="http://schemas.openxmlformats.org/officeDocument/2006/relationships/slideMaster" Target="slideMasters/slideMaster18.xml"/><Relationship Id="rId189" Type="http://schemas.openxmlformats.org/officeDocument/2006/relationships/slide" Target="slides/slide59.xml"/><Relationship Id="rId188" Type="http://schemas.openxmlformats.org/officeDocument/2006/relationships/slide" Target="slides/slide58.xml"/><Relationship Id="rId187" Type="http://schemas.openxmlformats.org/officeDocument/2006/relationships/slide" Target="slides/slide57.xml"/><Relationship Id="rId186" Type="http://schemas.openxmlformats.org/officeDocument/2006/relationships/slide" Target="slides/slide56.xml"/><Relationship Id="rId185" Type="http://schemas.openxmlformats.org/officeDocument/2006/relationships/slide" Target="slides/slide55.xml"/><Relationship Id="rId184" Type="http://schemas.openxmlformats.org/officeDocument/2006/relationships/slide" Target="slides/slide54.xml"/><Relationship Id="rId183" Type="http://schemas.openxmlformats.org/officeDocument/2006/relationships/slide" Target="slides/slide53.xml"/><Relationship Id="rId182" Type="http://schemas.openxmlformats.org/officeDocument/2006/relationships/slide" Target="slides/slide52.xml"/><Relationship Id="rId181" Type="http://schemas.openxmlformats.org/officeDocument/2006/relationships/slide" Target="slides/slide51.xml"/><Relationship Id="rId180" Type="http://schemas.openxmlformats.org/officeDocument/2006/relationships/slide" Target="slides/slide50.xml"/><Relationship Id="rId18" Type="http://schemas.openxmlformats.org/officeDocument/2006/relationships/slideMaster" Target="slideMasters/slideMaster17.xml"/><Relationship Id="rId179" Type="http://schemas.openxmlformats.org/officeDocument/2006/relationships/slide" Target="slides/slide49.xml"/><Relationship Id="rId178" Type="http://schemas.openxmlformats.org/officeDocument/2006/relationships/slide" Target="slides/slide48.xml"/><Relationship Id="rId177" Type="http://schemas.openxmlformats.org/officeDocument/2006/relationships/slide" Target="slides/slide47.xml"/><Relationship Id="rId176" Type="http://schemas.openxmlformats.org/officeDocument/2006/relationships/slide" Target="slides/slide46.xml"/><Relationship Id="rId175" Type="http://schemas.openxmlformats.org/officeDocument/2006/relationships/slide" Target="slides/slide45.xml"/><Relationship Id="rId174" Type="http://schemas.openxmlformats.org/officeDocument/2006/relationships/slide" Target="slides/slide44.xml"/><Relationship Id="rId173" Type="http://schemas.openxmlformats.org/officeDocument/2006/relationships/slide" Target="slides/slide43.xml"/><Relationship Id="rId172" Type="http://schemas.openxmlformats.org/officeDocument/2006/relationships/slide" Target="slides/slide42.xml"/><Relationship Id="rId171" Type="http://schemas.openxmlformats.org/officeDocument/2006/relationships/slide" Target="slides/slide41.xml"/><Relationship Id="rId170" Type="http://schemas.openxmlformats.org/officeDocument/2006/relationships/slide" Target="slides/slide40.xml"/><Relationship Id="rId17" Type="http://schemas.openxmlformats.org/officeDocument/2006/relationships/slideMaster" Target="slideMasters/slideMaster16.xml"/><Relationship Id="rId169" Type="http://schemas.openxmlformats.org/officeDocument/2006/relationships/slide" Target="slides/slide39.xml"/><Relationship Id="rId168" Type="http://schemas.openxmlformats.org/officeDocument/2006/relationships/slide" Target="slides/slide38.xml"/><Relationship Id="rId167" Type="http://schemas.openxmlformats.org/officeDocument/2006/relationships/slide" Target="slides/slide37.xml"/><Relationship Id="rId166" Type="http://schemas.openxmlformats.org/officeDocument/2006/relationships/slide" Target="slides/slide36.xml"/><Relationship Id="rId165" Type="http://schemas.openxmlformats.org/officeDocument/2006/relationships/slide" Target="slides/slide35.xml"/><Relationship Id="rId164" Type="http://schemas.openxmlformats.org/officeDocument/2006/relationships/slide" Target="slides/slide34.xml"/><Relationship Id="rId163" Type="http://schemas.openxmlformats.org/officeDocument/2006/relationships/slide" Target="slides/slide33.xml"/><Relationship Id="rId162" Type="http://schemas.openxmlformats.org/officeDocument/2006/relationships/slide" Target="slides/slide32.xml"/><Relationship Id="rId161" Type="http://schemas.openxmlformats.org/officeDocument/2006/relationships/slide" Target="slides/slide31.xml"/><Relationship Id="rId160" Type="http://schemas.openxmlformats.org/officeDocument/2006/relationships/slide" Target="slides/slide30.xml"/><Relationship Id="rId16" Type="http://schemas.openxmlformats.org/officeDocument/2006/relationships/slideMaster" Target="slideMasters/slideMaster15.xml"/><Relationship Id="rId159" Type="http://schemas.openxmlformats.org/officeDocument/2006/relationships/slide" Target="slides/slide29.xml"/><Relationship Id="rId158" Type="http://schemas.openxmlformats.org/officeDocument/2006/relationships/slide" Target="slides/slide28.xml"/><Relationship Id="rId157" Type="http://schemas.openxmlformats.org/officeDocument/2006/relationships/slide" Target="slides/slide27.xml"/><Relationship Id="rId156" Type="http://schemas.openxmlformats.org/officeDocument/2006/relationships/slide" Target="slides/slide26.xml"/><Relationship Id="rId155" Type="http://schemas.openxmlformats.org/officeDocument/2006/relationships/slide" Target="slides/slide25.xml"/><Relationship Id="rId154" Type="http://schemas.openxmlformats.org/officeDocument/2006/relationships/slide" Target="slides/slide24.xml"/><Relationship Id="rId153" Type="http://schemas.openxmlformats.org/officeDocument/2006/relationships/slide" Target="slides/slide23.xml"/><Relationship Id="rId152" Type="http://schemas.openxmlformats.org/officeDocument/2006/relationships/slide" Target="slides/slide22.xml"/><Relationship Id="rId151" Type="http://schemas.openxmlformats.org/officeDocument/2006/relationships/slide" Target="slides/slide21.xml"/><Relationship Id="rId150" Type="http://schemas.openxmlformats.org/officeDocument/2006/relationships/slide" Target="slides/slide20.xml"/><Relationship Id="rId15" Type="http://schemas.openxmlformats.org/officeDocument/2006/relationships/slideMaster" Target="slideMasters/slideMaster14.xml"/><Relationship Id="rId149" Type="http://schemas.openxmlformats.org/officeDocument/2006/relationships/slide" Target="slides/slide19.xml"/><Relationship Id="rId148" Type="http://schemas.openxmlformats.org/officeDocument/2006/relationships/slide" Target="slides/slide18.xml"/><Relationship Id="rId147" Type="http://schemas.openxmlformats.org/officeDocument/2006/relationships/slide" Target="slides/slide17.xml"/><Relationship Id="rId146" Type="http://schemas.openxmlformats.org/officeDocument/2006/relationships/slide" Target="slides/slide16.xml"/><Relationship Id="rId145" Type="http://schemas.openxmlformats.org/officeDocument/2006/relationships/slide" Target="slides/slide15.xml"/><Relationship Id="rId144" Type="http://schemas.openxmlformats.org/officeDocument/2006/relationships/slide" Target="slides/slide14.xml"/><Relationship Id="rId143" Type="http://schemas.openxmlformats.org/officeDocument/2006/relationships/slide" Target="slides/slide13.xml"/><Relationship Id="rId142" Type="http://schemas.openxmlformats.org/officeDocument/2006/relationships/slide" Target="slides/slide12.xml"/><Relationship Id="rId141" Type="http://schemas.openxmlformats.org/officeDocument/2006/relationships/slide" Target="slides/slide11.xml"/><Relationship Id="rId140" Type="http://schemas.openxmlformats.org/officeDocument/2006/relationships/slide" Target="slides/slide10.xml"/><Relationship Id="rId14" Type="http://schemas.openxmlformats.org/officeDocument/2006/relationships/slideMaster" Target="slideMasters/slideMaster13.xml"/><Relationship Id="rId139" Type="http://schemas.openxmlformats.org/officeDocument/2006/relationships/slide" Target="slides/slide9.xml"/><Relationship Id="rId138" Type="http://schemas.openxmlformats.org/officeDocument/2006/relationships/slide" Target="slides/slide8.xml"/><Relationship Id="rId137" Type="http://schemas.openxmlformats.org/officeDocument/2006/relationships/slide" Target="slides/slide7.xml"/><Relationship Id="rId136" Type="http://schemas.openxmlformats.org/officeDocument/2006/relationships/slide" Target="slides/slide6.xml"/><Relationship Id="rId135" Type="http://schemas.openxmlformats.org/officeDocument/2006/relationships/slide" Target="slides/slide5.xml"/><Relationship Id="rId134" Type="http://schemas.openxmlformats.org/officeDocument/2006/relationships/slide" Target="slides/slide4.xml"/><Relationship Id="rId133" Type="http://schemas.openxmlformats.org/officeDocument/2006/relationships/slide" Target="slides/slide3.xml"/><Relationship Id="rId132" Type="http://schemas.openxmlformats.org/officeDocument/2006/relationships/slide" Target="slides/slide2.xml"/><Relationship Id="rId131" Type="http://schemas.openxmlformats.org/officeDocument/2006/relationships/notesMaster" Target="notesMasters/notesMaster1.xml"/><Relationship Id="rId130" Type="http://schemas.openxmlformats.org/officeDocument/2006/relationships/slide" Target="slides/slide1.xml"/><Relationship Id="rId13" Type="http://schemas.openxmlformats.org/officeDocument/2006/relationships/slideMaster" Target="slideMasters/slideMaster12.xml"/><Relationship Id="rId129" Type="http://schemas.openxmlformats.org/officeDocument/2006/relationships/slideMaster" Target="slideMasters/slideMaster128.xml"/><Relationship Id="rId128" Type="http://schemas.openxmlformats.org/officeDocument/2006/relationships/slideMaster" Target="slideMasters/slideMaster127.xml"/><Relationship Id="rId127" Type="http://schemas.openxmlformats.org/officeDocument/2006/relationships/slideMaster" Target="slideMasters/slideMaster126.xml"/><Relationship Id="rId126" Type="http://schemas.openxmlformats.org/officeDocument/2006/relationships/slideMaster" Target="slideMasters/slideMaster125.xml"/><Relationship Id="rId125" Type="http://schemas.openxmlformats.org/officeDocument/2006/relationships/slideMaster" Target="slideMasters/slideMaster124.xml"/><Relationship Id="rId124" Type="http://schemas.openxmlformats.org/officeDocument/2006/relationships/slideMaster" Target="slideMasters/slideMaster123.xml"/><Relationship Id="rId123" Type="http://schemas.openxmlformats.org/officeDocument/2006/relationships/slideMaster" Target="slideMasters/slideMaster122.xml"/><Relationship Id="rId122" Type="http://schemas.openxmlformats.org/officeDocument/2006/relationships/slideMaster" Target="slideMasters/slideMaster121.xml"/><Relationship Id="rId121" Type="http://schemas.openxmlformats.org/officeDocument/2006/relationships/slideMaster" Target="slideMasters/slideMaster120.xml"/><Relationship Id="rId120" Type="http://schemas.openxmlformats.org/officeDocument/2006/relationships/slideMaster" Target="slideMasters/slideMaster119.xml"/><Relationship Id="rId12" Type="http://schemas.openxmlformats.org/officeDocument/2006/relationships/slideMaster" Target="slideMasters/slideMaster11.xml"/><Relationship Id="rId119" Type="http://schemas.openxmlformats.org/officeDocument/2006/relationships/slideMaster" Target="slideMasters/slideMaster118.xml"/><Relationship Id="rId118" Type="http://schemas.openxmlformats.org/officeDocument/2006/relationships/slideMaster" Target="slideMasters/slideMaster117.xml"/><Relationship Id="rId117" Type="http://schemas.openxmlformats.org/officeDocument/2006/relationships/slideMaster" Target="slideMasters/slideMaster116.xml"/><Relationship Id="rId116" Type="http://schemas.openxmlformats.org/officeDocument/2006/relationships/slideMaster" Target="slideMasters/slideMaster115.xml"/><Relationship Id="rId115" Type="http://schemas.openxmlformats.org/officeDocument/2006/relationships/slideMaster" Target="slideMasters/slideMaster114.xml"/><Relationship Id="rId114" Type="http://schemas.openxmlformats.org/officeDocument/2006/relationships/slideMaster" Target="slideMasters/slideMaster113.xml"/><Relationship Id="rId113" Type="http://schemas.openxmlformats.org/officeDocument/2006/relationships/slideMaster" Target="slideMasters/slideMaster112.xml"/><Relationship Id="rId112" Type="http://schemas.openxmlformats.org/officeDocument/2006/relationships/slideMaster" Target="slideMasters/slideMaster111.xml"/><Relationship Id="rId111" Type="http://schemas.openxmlformats.org/officeDocument/2006/relationships/slideMaster" Target="slideMasters/slideMaster110.xml"/><Relationship Id="rId110" Type="http://schemas.openxmlformats.org/officeDocument/2006/relationships/slideMaster" Target="slideMasters/slideMaster109.xml"/><Relationship Id="rId11" Type="http://schemas.openxmlformats.org/officeDocument/2006/relationships/slideMaster" Target="slideMasters/slideMaster10.xml"/><Relationship Id="rId109" Type="http://schemas.openxmlformats.org/officeDocument/2006/relationships/slideMaster" Target="slideMasters/slideMaster108.xml"/><Relationship Id="rId108" Type="http://schemas.openxmlformats.org/officeDocument/2006/relationships/slideMaster" Target="slideMasters/slideMaster107.xml"/><Relationship Id="rId107" Type="http://schemas.openxmlformats.org/officeDocument/2006/relationships/slideMaster" Target="slideMasters/slideMaster106.xml"/><Relationship Id="rId106" Type="http://schemas.openxmlformats.org/officeDocument/2006/relationships/slideMaster" Target="slideMasters/slideMaster105.xml"/><Relationship Id="rId105" Type="http://schemas.openxmlformats.org/officeDocument/2006/relationships/slideMaster" Target="slideMasters/slideMaster104.xml"/><Relationship Id="rId104" Type="http://schemas.openxmlformats.org/officeDocument/2006/relationships/slideMaster" Target="slideMasters/slideMaster103.xml"/><Relationship Id="rId103" Type="http://schemas.openxmlformats.org/officeDocument/2006/relationships/slideMaster" Target="slideMasters/slideMaster102.xml"/><Relationship Id="rId102" Type="http://schemas.openxmlformats.org/officeDocument/2006/relationships/slideMaster" Target="slideMasters/slideMaster101.xml"/><Relationship Id="rId101" Type="http://schemas.openxmlformats.org/officeDocument/2006/relationships/slideMaster" Target="slideMasters/slideMaster100.xml"/><Relationship Id="rId100" Type="http://schemas.openxmlformats.org/officeDocument/2006/relationships/slideMaster" Target="slideMasters/slideMaster99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>
                <a:latin typeface="印品黑体" panose="00000500000000000000" pitchFamily="2" charset="-122"/>
              </a:rPr>
            </a:fld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>
                <a:latin typeface="印品黑体" panose="00000500000000000000" pitchFamily="2" charset="-122"/>
              </a:rPr>
            </a:fld>
            <a:endParaRPr lang="zh-CN" altLang="en-US" dirty="0">
              <a:latin typeface="印品黑体" panose="00000500000000000000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印品黑体" panose="00000500000000000000" pitchFamily="2" charset="-122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印品黑体" panose="00000500000000000000" pitchFamily="2" charset="-122"/>
              </a:defRPr>
            </a:lvl1pPr>
          </a:lstStyle>
          <a:p>
            <a:pPr>
              <a:defRPr/>
            </a:pPr>
            <a:fld id="{06024D97-E667-405D-B634-E583E2108D71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单击此处编辑母版文本样式</a:t>
            </a:r>
            <a:endParaRPr lang="zh-CN" altLang="en-US" noProof="0" dirty="0"/>
          </a:p>
          <a:p>
            <a:pPr lvl="1"/>
            <a:r>
              <a:rPr lang="zh-CN" altLang="en-US" noProof="0" dirty="0"/>
              <a:t>第二级</a:t>
            </a:r>
            <a:endParaRPr lang="zh-CN" altLang="en-US" noProof="0" dirty="0"/>
          </a:p>
          <a:p>
            <a:pPr lvl="2"/>
            <a:r>
              <a:rPr lang="zh-CN" altLang="en-US" noProof="0" dirty="0"/>
              <a:t>第三级</a:t>
            </a:r>
            <a:endParaRPr lang="zh-CN" altLang="en-US" noProof="0" dirty="0"/>
          </a:p>
          <a:p>
            <a:pPr lvl="3"/>
            <a:r>
              <a:rPr lang="zh-CN" altLang="en-US" noProof="0" dirty="0"/>
              <a:t>第四级</a:t>
            </a:r>
            <a:endParaRPr lang="zh-CN" altLang="en-US" noProof="0" dirty="0"/>
          </a:p>
          <a:p>
            <a:pPr lvl="4"/>
            <a:r>
              <a:rPr lang="zh-CN" altLang="en-US" noProof="0" dirty="0"/>
              <a:t>第五级</a:t>
            </a:r>
            <a:endParaRPr lang="zh-CN" altLang="en-US" noProof="0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印品黑体" panose="00000500000000000000" pitchFamily="2" charset="-122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latin typeface="印品黑体" panose="00000500000000000000" pitchFamily="2" charset="-122"/>
              </a:defRPr>
            </a:lvl1pPr>
          </a:lstStyle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印品黑体" panose="00000500000000000000" pitchFamily="2" charset="-122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印品黑体" panose="00000500000000000000" pitchFamily="2" charset="-122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印品黑体" panose="00000500000000000000" pitchFamily="2" charset="-122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印品黑体" panose="00000500000000000000" pitchFamily="2" charset="-122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印品黑体" panose="00000500000000000000" pitchFamily="2" charset="-122"/>
        <a:ea typeface="+mn-ea"/>
        <a:cs typeface="+mn-cs"/>
      </a:defRPr>
    </a:lvl5pPr>
    <a:lvl6pPr marL="22853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2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3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4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5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6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7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8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9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0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2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3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4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5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6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7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8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9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0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2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3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4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5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6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7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8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9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0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2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3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4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5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6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7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8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9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0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2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3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4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5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6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7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8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9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0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2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3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4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5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6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7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8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9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0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2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3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4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5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6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7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8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9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0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2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3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4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5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6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7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8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9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0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2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3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4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5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6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7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8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9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0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2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3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4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5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6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7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8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9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0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2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3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4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5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6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7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8.xml"/></Relationships>
</file>

<file path=ppt/notesSlides/_rels/notesSlide15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9.xml"/></Relationships>
</file>

<file path=ppt/notesSlides/_rels/notesSlide16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0.xml"/></Relationships>
</file>

<file path=ppt/notesSlides/_rels/notesSlide16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1.xml"/></Relationships>
</file>

<file path=ppt/notesSlides/_rels/notesSlide16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2.xml"/></Relationships>
</file>

<file path=ppt/notesSlides/_rels/notesSlide16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3.xml"/></Relationships>
</file>

<file path=ppt/notesSlides/_rels/notesSlide16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4.xml"/></Relationships>
</file>

<file path=ppt/notesSlides/_rels/notesSlide16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5.xml"/></Relationships>
</file>

<file path=ppt/notesSlides/_rels/notesSlide16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6.xml"/></Relationships>
</file>

<file path=ppt/notesSlides/_rels/notesSlide16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7.xml"/></Relationships>
</file>

<file path=ppt/notesSlides/_rels/notesSlide16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8.xml"/></Relationships>
</file>

<file path=ppt/notesSlides/_rels/notesSlide16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9.xml"/></Relationships>
</file>

<file path=ppt/notesSlides/_rels/notesSlide17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0.xml"/></Relationships>
</file>

<file path=ppt/notesSlides/_rels/notesSlide17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1.xml"/></Relationships>
</file>

<file path=ppt/notesSlides/_rels/notesSlide17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2.xml"/></Relationships>
</file>

<file path=ppt/notesSlides/_rels/notesSlide17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3.xml"/></Relationships>
</file>

<file path=ppt/notesSlides/_rels/notesSlide17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4.xml"/></Relationships>
</file>

<file path=ppt/notesSlides/_rels/notesSlide17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5.xml"/></Relationships>
</file>

<file path=ppt/notesSlides/_rels/notesSlide17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6.xml"/></Relationships>
</file>

<file path=ppt/notesSlides/_rels/notesSlide17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7.xml"/></Relationships>
</file>

<file path=ppt/notesSlides/_rels/notesSlide17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8.xml"/></Relationships>
</file>

<file path=ppt/notesSlides/_rels/notesSlide17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9.xml"/></Relationships>
</file>

<file path=ppt/notesSlides/_rels/notesSlide18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0.xml"/></Relationships>
</file>

<file path=ppt/notesSlides/_rels/notesSlide18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1.xml"/></Relationships>
</file>

<file path=ppt/notesSlides/_rels/notesSlide18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2.xml"/></Relationships>
</file>

<file path=ppt/notesSlides/_rels/notesSlide18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3.xml"/></Relationships>
</file>

<file path=ppt/notesSlides/_rels/notesSlide18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4.xml"/></Relationships>
</file>

<file path=ppt/notesSlides/_rels/notesSlide18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5.xml"/></Relationships>
</file>

<file path=ppt/notesSlides/_rels/notesSlide18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6.xml"/></Relationships>
</file>

<file path=ppt/notesSlides/_rels/notesSlide18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7.xml"/></Relationships>
</file>

<file path=ppt/notesSlides/_rels/notesSlide18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8.xml"/></Relationships>
</file>

<file path=ppt/notesSlides/_rels/notesSlide18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9.xml"/></Relationships>
</file>

<file path=ppt/notesSlides/_rels/notesSlide19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0.xml"/></Relationships>
</file>

<file path=ppt/notesSlides/_rels/notesSlide19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1.xml"/></Relationships>
</file>

<file path=ppt/notesSlides/_rels/notesSlide19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2.xml"/></Relationships>
</file>

<file path=ppt/notesSlides/_rels/notesSlide19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3.xml"/></Relationships>
</file>

<file path=ppt/notesSlides/_rels/notesSlide19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4.xml"/></Relationships>
</file>

<file path=ppt/notesSlides/_rels/notesSlide19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5.xml"/></Relationships>
</file>

<file path=ppt/notesSlides/_rels/notesSlide19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8.xml"/></Relationships>
</file>

<file path=ppt/notesSlides/_rels/notesSlide19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9.xml"/></Relationships>
</file>

<file path=ppt/notesSlides/_rels/notesSlide19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0.xml"/></Relationships>
</file>

<file path=ppt/notesSlides/_rels/notesSlide19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1.xml"/></Relationships>
</file>

<file path=ppt/notesSlides/_rels/notesSlide20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2.xml"/></Relationships>
</file>

<file path=ppt/notesSlides/_rels/notesSlide20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3.xml"/></Relationships>
</file>

<file path=ppt/notesSlides/_rels/notesSlide20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4.xml"/></Relationships>
</file>

<file path=ppt/notesSlides/_rels/notesSlide20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5.xml"/></Relationships>
</file>

<file path=ppt/notesSlides/_rels/notesSlide20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6.xml"/></Relationships>
</file>

<file path=ppt/notesSlides/_rels/notesSlide20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7.xml"/></Relationships>
</file>

<file path=ppt/notesSlides/_rels/notesSlide20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8.xml"/></Relationships>
</file>

<file path=ppt/notesSlides/_rels/notesSlide20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9.xml"/></Relationships>
</file>

<file path=ppt/notesSlides/_rels/notesSlide20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0.xml"/></Relationships>
</file>

<file path=ppt/notesSlides/_rels/notesSlide20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1.xml"/></Relationships>
</file>

<file path=ppt/notesSlides/_rels/notesSlide2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2.xml"/></Relationships>
</file>

<file path=ppt/notesSlides/_rels/notesSlide2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3.xml"/></Relationships>
</file>

<file path=ppt/notesSlides/_rels/notesSlide2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4.xml"/></Relationships>
</file>

<file path=ppt/notesSlides/_rels/notesSlide2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5.xml"/></Relationships>
</file>

<file path=ppt/notesSlides/_rels/notesSlide2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6.xml"/></Relationships>
</file>

<file path=ppt/notesSlides/_rels/notesSlide2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7.xml"/></Relationships>
</file>

<file path=ppt/notesSlides/_rels/notesSlide2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8.xml"/></Relationships>
</file>

<file path=ppt/notesSlides/_rels/notesSlide2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9.xml"/></Relationships>
</file>

<file path=ppt/notesSlides/_rels/notesSlide2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0.xml"/></Relationships>
</file>

<file path=ppt/notesSlides/_rels/notesSlide2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1.xml"/></Relationships>
</file>

<file path=ppt/notesSlides/_rels/notesSlide2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2.xml"/></Relationships>
</file>

<file path=ppt/notesSlides/_rels/notesSlide2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3.xml"/></Relationships>
</file>

<file path=ppt/notesSlides/_rels/notesSlide2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4.xml"/></Relationships>
</file>

<file path=ppt/notesSlides/_rels/notesSlide2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5.xml"/></Relationships>
</file>

<file path=ppt/notesSlides/_rels/notesSlide2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sz="1400" cap="all" dirty="0">
              <a:solidFill>
                <a:srgbClr val="C20009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读秀首页，请注意读秀、百链是否打通</a:t>
            </a:r>
            <a:endParaRPr lang="zh-CN" altLang="en-US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点击图书的封面、书名，可以进入该本图书的卡片页</a:t>
            </a:r>
            <a:endParaRPr lang="en-US" altLang="zh-CN" dirty="0"/>
          </a:p>
          <a:p>
            <a:r>
              <a:rPr lang="zh-CN" altLang="en-US" dirty="0"/>
              <a:t>可以详细浏览图书的字段信息</a:t>
            </a:r>
            <a:endParaRPr lang="en-US" altLang="zh-CN" dirty="0"/>
          </a:p>
          <a:p>
            <a:r>
              <a:rPr lang="zh-CN" altLang="en-US" dirty="0"/>
              <a:t>试读部分内容，范围包括书名页、版权页、前言页、完整的目录页、部分的正文页</a:t>
            </a:r>
            <a:endParaRPr lang="en-US" altLang="zh-CN" dirty="0"/>
          </a:p>
          <a:p>
            <a:r>
              <a:rPr lang="zh-CN" altLang="en-US" dirty="0"/>
              <a:t>还能查看该本图书的获取途径、跳转到网络书店、收录该本图书的图书馆（本省市联合馆藏目录）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该本图书的卡片页的底部</a:t>
            </a:r>
            <a:endParaRPr lang="en-US" altLang="zh-CN" dirty="0"/>
          </a:p>
          <a:p>
            <a:r>
              <a:rPr lang="zh-CN" altLang="en-US" dirty="0"/>
              <a:t>还有智能联想出的其他书籍文献</a:t>
            </a:r>
            <a:endParaRPr lang="en-US" altLang="zh-CN" dirty="0"/>
          </a:p>
          <a:p>
            <a:r>
              <a:rPr lang="zh-CN" altLang="en-US" dirty="0"/>
              <a:t>以及该本图书被其他图书引证的情况</a:t>
            </a:r>
            <a:endParaRPr lang="en-US" altLang="zh-CN" dirty="0"/>
          </a:p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dirty="0"/>
              <a:t>此页不动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dirty="0"/>
              <a:t>此页不动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此页不动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60E30-043C-4A6E-8966-75E280FC6C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此页不动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60E30-043C-4A6E-8966-75E280FC6C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此页不动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60E30-043C-4A6E-8966-75E280FC6C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此页不动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60E30-043C-4A6E-8966-75E280FC6C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60E30-043C-4A6E-8966-75E280FC6C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960E30-043C-4A6E-8966-75E280FC6C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是否开通汇雅电子书</a:t>
            </a:r>
            <a:endParaRPr lang="en-US" altLang="zh-CN" dirty="0"/>
          </a:p>
          <a:p>
            <a:r>
              <a:rPr lang="zh-CN" altLang="en-US" dirty="0"/>
              <a:t>是否对接馆藏</a:t>
            </a:r>
            <a:r>
              <a:rPr lang="en-US" altLang="zh-CN" dirty="0"/>
              <a:t>OPAC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此页不动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400" dirty="0"/>
              <a:t>请注意读秀、百链是否打通</a:t>
            </a:r>
            <a:endParaRPr lang="zh-CN" altLang="en-US" sz="14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en-US" altLang="zh-CN" sz="1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造字工房悦黑体验版细体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200" dirty="0"/>
              <a:t>请注意读秀、百链是否打通</a:t>
            </a:r>
            <a:endParaRPr lang="zh-CN" altLang="en-US" sz="1200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200" dirty="0"/>
              <a:t>请注意读秀、百链是否打通</a:t>
            </a:r>
            <a:endParaRPr lang="zh-CN" altLang="en-US" sz="1200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200" dirty="0"/>
              <a:t>请注意读秀、百链是否打通</a:t>
            </a:r>
            <a:endParaRPr lang="zh-CN" altLang="en-US" sz="1200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200" dirty="0"/>
              <a:t>请注意读秀、百链是否打通</a:t>
            </a:r>
            <a:endParaRPr lang="zh-CN" altLang="en-US" sz="1200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200" dirty="0"/>
              <a:t>请注意读秀、百链是否打通</a:t>
            </a:r>
            <a:endParaRPr lang="zh-CN" altLang="en-US" sz="1200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53250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r>
              <a:rPr lang="zh-CN" altLang="en-US" dirty="0"/>
              <a:t>注意是否打通第三方数据库</a:t>
            </a:r>
            <a:endParaRPr lang="zh-CN" altLang="en-US" dirty="0"/>
          </a:p>
        </p:txBody>
      </p:sp>
      <p:sp>
        <p:nvSpPr>
          <p:cNvPr id="53251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279650" indent="3175" defTabSz="9112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736850" indent="3175" defTabSz="9112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194050" indent="3175" defTabSz="9112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651250" indent="3175" defTabSz="9112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EADAF3DE-5A6F-41A2-ACD8-48CF6CFAE36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53250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 dirty="0"/>
          </a:p>
        </p:txBody>
      </p:sp>
      <p:sp>
        <p:nvSpPr>
          <p:cNvPr id="53251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279650" indent="3175" defTabSz="9112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736850" indent="3175" defTabSz="9112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194050" indent="3175" defTabSz="9112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651250" indent="3175" defTabSz="9112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EADAF3DE-5A6F-41A2-ACD8-48CF6CFAE36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53250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 dirty="0"/>
          </a:p>
        </p:txBody>
      </p:sp>
      <p:sp>
        <p:nvSpPr>
          <p:cNvPr id="53251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9112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279650" indent="3175" defTabSz="9112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736850" indent="3175" defTabSz="9112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194050" indent="3175" defTabSz="9112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651250" indent="3175" defTabSz="9112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EADAF3DE-5A6F-41A2-ACD8-48CF6CFAE36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200" dirty="0"/>
              <a:t>请注意读秀、百链是否打通</a:t>
            </a:r>
            <a:endParaRPr lang="zh-CN" altLang="en-US" sz="1200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200" dirty="0"/>
              <a:t>请注意读秀、百链是否打通</a:t>
            </a:r>
            <a:endParaRPr lang="zh-CN" altLang="en-US" sz="1200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每次需要更新截图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每次截图需要核对。这是</a:t>
            </a:r>
            <a:r>
              <a:rPr lang="en-US" altLang="zh-CN" dirty="0"/>
              <a:t>3</a:t>
            </a:r>
            <a:r>
              <a:rPr lang="zh-CN" altLang="en-US" dirty="0"/>
              <a:t>月</a:t>
            </a:r>
            <a:r>
              <a:rPr lang="en-US" altLang="zh-CN" dirty="0"/>
              <a:t>15</a:t>
            </a:r>
            <a:r>
              <a:rPr lang="zh-CN" altLang="en-US" dirty="0"/>
              <a:t>日的截图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每次截图需要核对。这是</a:t>
            </a:r>
            <a:r>
              <a:rPr lang="en-US" altLang="zh-CN" dirty="0"/>
              <a:t>9</a:t>
            </a:r>
            <a:r>
              <a:rPr lang="zh-CN" altLang="en-US" dirty="0"/>
              <a:t>月</a:t>
            </a:r>
            <a:r>
              <a:rPr lang="en-US" altLang="zh-CN" dirty="0"/>
              <a:t>8</a:t>
            </a:r>
            <a:r>
              <a:rPr lang="zh-CN" altLang="en-US" dirty="0"/>
              <a:t>日的截图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每次截图需要核对。这是</a:t>
            </a:r>
            <a:r>
              <a:rPr lang="en-US" altLang="zh-CN" dirty="0"/>
              <a:t>3</a:t>
            </a:r>
            <a:r>
              <a:rPr lang="zh-CN" altLang="en-US" dirty="0"/>
              <a:t>月</a:t>
            </a:r>
            <a:r>
              <a:rPr lang="en-US" altLang="zh-CN" dirty="0"/>
              <a:t>15</a:t>
            </a:r>
            <a:r>
              <a:rPr lang="zh-CN" altLang="en-US" dirty="0"/>
              <a:t>日的截图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截图</a:t>
            </a:r>
            <a:r>
              <a:rPr lang="en-US" altLang="zh-CN" dirty="0"/>
              <a:t>2023</a:t>
            </a:r>
            <a:r>
              <a:rPr lang="zh-CN" altLang="en-US" dirty="0"/>
              <a:t>年</a:t>
            </a:r>
            <a:r>
              <a:rPr lang="en-US" altLang="zh-CN" dirty="0"/>
              <a:t>9</a:t>
            </a:r>
            <a:r>
              <a:rPr lang="zh-CN" altLang="en-US" dirty="0"/>
              <a:t>月</a:t>
            </a:r>
            <a:r>
              <a:rPr lang="en-US" altLang="zh-CN" dirty="0"/>
              <a:t>7</a:t>
            </a:r>
            <a:r>
              <a:rPr lang="zh-CN" altLang="en-US" dirty="0"/>
              <a:t>日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2662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94202F77-F14F-485E-8A60-747AC364D9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完善的</a:t>
            </a:r>
            <a:r>
              <a:rPr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高级检索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支持</a:t>
            </a:r>
            <a:r>
              <a:rPr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精准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发现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400" dirty="0">
                <a:solidFill>
                  <a:srgbClr val="FF0000"/>
                </a:solidFill>
              </a:rPr>
              <a:t>云鹿 </a:t>
            </a:r>
            <a:r>
              <a:rPr lang="en-US" altLang="zh-CN" sz="1400" dirty="0">
                <a:solidFill>
                  <a:srgbClr val="FF0000"/>
                </a:solidFill>
              </a:rPr>
              <a:t>AI</a:t>
            </a:r>
            <a:r>
              <a:rPr lang="zh-CN" altLang="en-US" sz="1400" dirty="0">
                <a:solidFill>
                  <a:srgbClr val="FF0000"/>
                </a:solidFill>
              </a:rPr>
              <a:t>文献综述提问界面</a:t>
            </a:r>
            <a:endParaRPr lang="zh-CN" altLang="en-US" sz="1400" dirty="0">
              <a:solidFill>
                <a:srgbClr val="FF0000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AI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生成的文献综述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研究热点综述生成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文献搜索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搜索并勾选目标文献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-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文献卡片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编辑大纲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编辑提示词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生成综述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除了基本的检索功能，超星发现的检索功能更智能，比如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同位</a:t>
            </a:r>
            <a:r>
              <a:rPr lang="zh-CN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词表库，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42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万主题词表库等，</a:t>
            </a:r>
            <a:r>
              <a:rPr lang="zh-CN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支持简称全称、学名别名、曾用名现用名等的智能匹配，从数据库中识别出有效的、潜在有用的资源，从而提升检全率，同时，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610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万作者库、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万刊名表库等，实现不同维度的</a:t>
            </a:r>
            <a:r>
              <a:rPr lang="zh-CN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聚类，缩小检索范围，提升检准率，节约读者时间；达到双赢的效果。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提高查全率的同时，保证查准率，优化检索效果。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整合本馆馆藏资源、电子资源、文献传递渠道、</a:t>
            </a:r>
            <a:r>
              <a:rPr lang="en-US" altLang="zh-CN" dirty="0"/>
              <a:t>OA</a:t>
            </a:r>
            <a:r>
              <a:rPr lang="zh-CN" altLang="en-US" dirty="0"/>
              <a:t>资源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关联图</a:t>
            </a:r>
            <a:r>
              <a:rPr lang="en-US" altLang="zh-CN" dirty="0"/>
              <a:t>/</a:t>
            </a:r>
            <a:r>
              <a:rPr lang="zh-CN" altLang="en-US" dirty="0"/>
              <a:t>气泡图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关联图</a:t>
            </a:r>
            <a:r>
              <a:rPr lang="en-US" altLang="zh-CN" dirty="0"/>
              <a:t>/</a:t>
            </a:r>
            <a:r>
              <a:rPr lang="zh-CN" altLang="en-US" dirty="0"/>
              <a:t>气泡图</a:t>
            </a:r>
            <a:endParaRPr lang="en-US" altLang="zh-CN" dirty="0"/>
          </a:p>
          <a:p>
            <a:r>
              <a:rPr lang="zh-CN" altLang="en-US" dirty="0"/>
              <a:t>该关键词下新方向新话题的推荐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关联图</a:t>
            </a:r>
            <a:r>
              <a:rPr lang="en-US" altLang="zh-CN" dirty="0"/>
              <a:t>/</a:t>
            </a:r>
            <a:r>
              <a:rPr lang="zh-CN" altLang="en-US" dirty="0"/>
              <a:t>气泡图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1" dirty="0"/>
              <a:t>立体引文分析</a:t>
            </a:r>
            <a:endParaRPr lang="zh-CN" altLang="en-US" b="1" dirty="0"/>
          </a:p>
          <a:p>
            <a:r>
              <a:rPr lang="zh-CN" altLang="en-US" dirty="0"/>
              <a:t>超星发现可实现图书与图书之间、期刊与期刊之间、图书与期刊之间、以及其他各类文献之间的相互参考、相互引证关系分析。</a:t>
            </a:r>
            <a:endParaRPr lang="zh-CN" altLang="en-US" dirty="0"/>
          </a:p>
          <a:p>
            <a:r>
              <a:rPr lang="zh-CN" altLang="en-US" dirty="0"/>
              <a:t>借助超星发现的文献引用频率分析研究，可有效测定与评价某一文献、某一学科、某一作者、乃至某一机构的学术影响力。</a:t>
            </a:r>
            <a:endParaRPr lang="zh-CN" altLang="en-US" dirty="0"/>
          </a:p>
          <a:p>
            <a:r>
              <a:rPr lang="zh-CN" altLang="en-US" dirty="0"/>
              <a:t>借助超星发现的文献间相互引证逻辑关系，可分析获得某一学术思想的历史渊源、传承脉络以及演变规律。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关联图</a:t>
            </a:r>
            <a:r>
              <a:rPr lang="en-US" altLang="zh-CN" dirty="0"/>
              <a:t>/</a:t>
            </a:r>
            <a:r>
              <a:rPr lang="zh-CN" altLang="en-US" dirty="0"/>
              <a:t>气泡图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关联图</a:t>
            </a:r>
            <a:r>
              <a:rPr lang="en-US" altLang="zh-CN" dirty="0"/>
              <a:t>/</a:t>
            </a:r>
            <a:r>
              <a:rPr lang="zh-CN" altLang="en-US" dirty="0"/>
              <a:t>气泡图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关联图</a:t>
            </a:r>
            <a:r>
              <a:rPr lang="en-US" altLang="zh-CN" dirty="0"/>
              <a:t>/</a:t>
            </a:r>
            <a:r>
              <a:rPr lang="zh-CN" altLang="en-US" dirty="0"/>
              <a:t>气泡图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关联图</a:t>
            </a:r>
            <a:r>
              <a:rPr lang="en-US" altLang="zh-CN" dirty="0"/>
              <a:t>/</a:t>
            </a:r>
            <a:r>
              <a:rPr lang="zh-CN" altLang="en-US" dirty="0"/>
              <a:t>气泡图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关联图</a:t>
            </a:r>
            <a:r>
              <a:rPr lang="en-US" altLang="zh-CN" dirty="0"/>
              <a:t>/</a:t>
            </a:r>
            <a:r>
              <a:rPr lang="zh-CN" altLang="en-US" dirty="0"/>
              <a:t>气泡图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18F03C3-53C1-4F10-8DAF-D1F318E96C6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关联图</a:t>
            </a:r>
            <a:r>
              <a:rPr lang="en-US" altLang="zh-CN" dirty="0"/>
              <a:t>/</a:t>
            </a:r>
            <a:r>
              <a:rPr lang="zh-CN" altLang="en-US" dirty="0"/>
              <a:t>气泡图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18F03C3-53C1-4F10-8DAF-D1F318E96C6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关联图</a:t>
            </a:r>
            <a:r>
              <a:rPr lang="en-US" altLang="zh-CN" dirty="0"/>
              <a:t>/</a:t>
            </a:r>
            <a:r>
              <a:rPr lang="zh-CN" altLang="en-US" dirty="0"/>
              <a:t>气泡图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18F03C3-53C1-4F10-8DAF-D1F318E96C6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关联图</a:t>
            </a:r>
            <a:r>
              <a:rPr lang="en-US" altLang="zh-CN" dirty="0"/>
              <a:t>/</a:t>
            </a:r>
            <a:r>
              <a:rPr lang="zh-CN" altLang="en-US" dirty="0"/>
              <a:t>气泡图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18F03C3-53C1-4F10-8DAF-D1F318E96C6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所有截图均需要更新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b="1"/>
              <a:t>换图</a:t>
            </a:r>
            <a:endParaRPr lang="en-US" altLang="zh-CN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075EE8-3B49-4A43-8109-3C6ED0EDB68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800" b="1" dirty="0">
                <a:solidFill>
                  <a:srgbClr val="C3373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左一更换为学校定制首页</a:t>
            </a:r>
            <a:endParaRPr lang="zh-CN" altLang="en-US" sz="600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21365-F1D8-47CC-8906-823C7233621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800" b="1" dirty="0">
                <a:solidFill>
                  <a:srgbClr val="C3373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左一更换为学校定制首页</a:t>
            </a:r>
            <a:endParaRPr lang="zh-CN" altLang="en-US" sz="600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21365-F1D8-47CC-8906-823C7233621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800" b="1" dirty="0">
                <a:solidFill>
                  <a:srgbClr val="C3373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左一更换为学校定制首页</a:t>
            </a:r>
            <a:endParaRPr lang="zh-CN" altLang="en-US" sz="600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21365-F1D8-47CC-8906-823C7233621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050" dirty="0"/>
              <a:t>图书栏目里是电子全文，打开之后，可以直接在头部进行检索，也可以打开学科分类进行查看。</a:t>
            </a:r>
            <a:endParaRPr lang="zh-CN" altLang="en-US" sz="105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21365-F1D8-47CC-8906-823C7233621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050" dirty="0"/>
              <a:t>图书栏目里是电子全文，打开之后，可以直接在头部进行检索，也可以打开学科分类进行查看。</a:t>
            </a:r>
            <a:endParaRPr lang="zh-CN" altLang="en-US" sz="105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21365-F1D8-47CC-8906-823C7233621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050" dirty="0"/>
              <a:t>图书栏目里是电子全文，打开之后，可以直接在头部进行检索，也可以打开学科分类进行查看。</a:t>
            </a:r>
            <a:endParaRPr lang="zh-CN" altLang="en-US" sz="105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21365-F1D8-47CC-8906-823C7233621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600" dirty="0"/>
              <a:t>栏目导航：将期刊资源分类，有一二级分类</a:t>
            </a:r>
            <a:endParaRPr lang="en-US" altLang="zh-CN" sz="6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600" dirty="0"/>
              <a:t>期刊搜索：刊物、期刊文章等</a:t>
            </a:r>
            <a:endParaRPr lang="en-US" altLang="zh-CN" sz="6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600" dirty="0"/>
              <a:t>右上角转发：将该本期刊在软件内转存、在微信</a:t>
            </a:r>
            <a:r>
              <a:rPr lang="en-US" altLang="zh-CN" sz="600" dirty="0"/>
              <a:t>/QQ/</a:t>
            </a:r>
            <a:r>
              <a:rPr lang="zh-CN" altLang="en-US" sz="600" dirty="0"/>
              <a:t>邮箱等转发、生成二维码等等</a:t>
            </a:r>
            <a:endParaRPr lang="en-US" altLang="zh-CN" sz="6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600" dirty="0"/>
              <a:t>某期刊内搜索：该期刊下，包含搜索词的资源数据</a:t>
            </a:r>
            <a:endParaRPr lang="en-US" altLang="zh-CN" sz="6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600" dirty="0"/>
              <a:t>评论：发表看法</a:t>
            </a:r>
            <a:endParaRPr lang="en-US" altLang="zh-CN" sz="6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600" dirty="0"/>
              <a:t>①本刊导读</a:t>
            </a:r>
            <a:endParaRPr lang="en-US" altLang="zh-CN" sz="6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600" dirty="0"/>
              <a:t>期刊导览：历史期刊，按照刊号点击即读</a:t>
            </a:r>
            <a:endParaRPr lang="en-US" altLang="zh-CN" sz="6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600" dirty="0"/>
              <a:t>分类导览：期刊按作者、学科、关键词、机构、地区分类</a:t>
            </a:r>
            <a:endParaRPr lang="en-US" altLang="zh-CN" sz="6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600" dirty="0"/>
              <a:t>特色栏目：该期刊下的热点话题</a:t>
            </a:r>
            <a:endParaRPr lang="en-US" altLang="zh-CN" sz="6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600" dirty="0"/>
              <a:t>统计评价：收藏人数、总被引频次、发文量趋势图、年度基金资助文献量、文献所属栏目发布、学科发布、收藏人数</a:t>
            </a:r>
            <a:endParaRPr lang="en-US" altLang="zh-CN" sz="6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600" dirty="0"/>
              <a:t>②学术交流：期刊读者组</a:t>
            </a:r>
            <a:endParaRPr lang="en-US" altLang="zh-CN" sz="6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600" dirty="0"/>
              <a:t>③在线投稿：未开通？开通？</a:t>
            </a:r>
            <a:endParaRPr lang="zh-CN" altLang="en-US" sz="6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21365-F1D8-47CC-8906-823C7233621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600" dirty="0"/>
              <a:t>栏目导航：将期刊资源分类，有一二级分类</a:t>
            </a:r>
            <a:endParaRPr lang="en-US" altLang="zh-CN" sz="6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600" dirty="0"/>
              <a:t>期刊搜索：刊物、期刊文章等</a:t>
            </a:r>
            <a:endParaRPr lang="en-US" altLang="zh-CN" sz="6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600" dirty="0"/>
              <a:t>右上角转发：将该本期刊在软件内转存、在微信</a:t>
            </a:r>
            <a:r>
              <a:rPr lang="en-US" altLang="zh-CN" sz="600" dirty="0"/>
              <a:t>/QQ/</a:t>
            </a:r>
            <a:r>
              <a:rPr lang="zh-CN" altLang="en-US" sz="600" dirty="0"/>
              <a:t>邮箱等转发、生成二维码等等</a:t>
            </a:r>
            <a:endParaRPr lang="en-US" altLang="zh-CN" sz="6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600" dirty="0"/>
              <a:t>某期刊内搜索：该期刊下，包含搜索词的资源数据</a:t>
            </a:r>
            <a:endParaRPr lang="en-US" altLang="zh-CN" sz="6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600" dirty="0"/>
              <a:t>评论：发表看法</a:t>
            </a:r>
            <a:endParaRPr lang="en-US" altLang="zh-CN" sz="6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600" dirty="0"/>
              <a:t>①本刊导读</a:t>
            </a:r>
            <a:endParaRPr lang="en-US" altLang="zh-CN" sz="6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600" dirty="0"/>
              <a:t>期刊导览：历史期刊，按照刊号点击即读</a:t>
            </a:r>
            <a:endParaRPr lang="en-US" altLang="zh-CN" sz="6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600" dirty="0"/>
              <a:t>分类导览：期刊按作者、学科、关键词、机构、地区分类</a:t>
            </a:r>
            <a:endParaRPr lang="en-US" altLang="zh-CN" sz="6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600" dirty="0"/>
              <a:t>特色栏目：该期刊下的热点话题</a:t>
            </a:r>
            <a:endParaRPr lang="en-US" altLang="zh-CN" sz="6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600" dirty="0"/>
              <a:t>统计评价：收藏人数、总被引频次、发文量趋势图、年度基金资助文献量、文献所属栏目发布、学科发布、收藏人数</a:t>
            </a:r>
            <a:endParaRPr lang="en-US" altLang="zh-CN" sz="6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600" dirty="0"/>
              <a:t>②学术交流：期刊读者组</a:t>
            </a:r>
            <a:endParaRPr lang="en-US" altLang="zh-CN" sz="6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600" dirty="0"/>
              <a:t>③在线投稿：未开通？开通？</a:t>
            </a:r>
            <a:endParaRPr lang="zh-CN" altLang="en-US" sz="6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21365-F1D8-47CC-8906-823C7233621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sz="6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21365-F1D8-47CC-8906-823C7233621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幻灯片图像占位符 1"/>
          <p:cNvSpPr>
            <a:spLocks noGrp="1" noRot="1" noChangeAspect="1" noChangeArrowheads="1"/>
          </p:cNvSpPr>
          <p:nvPr>
            <p:ph type="sldImg" idx="4294967295"/>
          </p:nvPr>
        </p:nvSpPr>
        <p:spPr/>
      </p:sp>
      <p:sp>
        <p:nvSpPr>
          <p:cNvPr id="36866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0" y="0"/>
            <a:ext cx="0" cy="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lvl="0"/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下载的图书，在书架里</a:t>
            </a: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36867" name="灯片编号占位符 3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0" hangingPunct="0"/>
            <a:fld id="{792FD7B2-38B3-4E86-A8CD-2EF51FA4C15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小组功能，大家加入的小组在这里，亦可新建小组</a:t>
            </a: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21365-F1D8-47CC-8906-823C7233621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加入小组后，点击上方笔记功能即可进行话题写作，亦可在笔记里上传附件等，点击完成即可发布。发布之后如果需要修改，点击笔记即可删除或编辑。</a:t>
            </a: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21365-F1D8-47CC-8906-823C7233621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最后介绍笔记本功能。点开之后，大家可以先点击右上方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+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号建立文件夹，文件夹的可见范围可以自行进行设置。接下来，我们点击笔记符号，就可以进行笔记写作，除了记笔记之外，界面内也提供了拍照和录音功能，方便大家记全，同时亦可节约不同手机功能转化的时间。</a:t>
            </a: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21365-F1D8-47CC-8906-823C7233621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科幻文学、物理学科、艺术学科、中国名著、世界科学、世界名著、中国现代文学、中国文史资料、中国历代方志集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世界科学、世界名著、物理学科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艺术科学、中国名著、中国现代文学、</a:t>
            </a:r>
            <a:r>
              <a:rPr lang="zh-CN" altLang="en-US" b="1" dirty="0"/>
              <a:t>中国文史资料、中国历代方志集</a:t>
            </a:r>
            <a:endParaRPr lang="zh-CN" altLang="en-US" b="1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根据单位情况，按需更换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1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 dirty="0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 dirty="0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 dirty="0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 dirty="0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 dirty="0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 dirty="0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 dirty="0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 dirty="0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 dirty="0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 dirty="0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 dirty="0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75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 dirty="0"/>
          </a:p>
        </p:txBody>
      </p:sp>
      <p:sp>
        <p:nvSpPr>
          <p:cNvPr id="104875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8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9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0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0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4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5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6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7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8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9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0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1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2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3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4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5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6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7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8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9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0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1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2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3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4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5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6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7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8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9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1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2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7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8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9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1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2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3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4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5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0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2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3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4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5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6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86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7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87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8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9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89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0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90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1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91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2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9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9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9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5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95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6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96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7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97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8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98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9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99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0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2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00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2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1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2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01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2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2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2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02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2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3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2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03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2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4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2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04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2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5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2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05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2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6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2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06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2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7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3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07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3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3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08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3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9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3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0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3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0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3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10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3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1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3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11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3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2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3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12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3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3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3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13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3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4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3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14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3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5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3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15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3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6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3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16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3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7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3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17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3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8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3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18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3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9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3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19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3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0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3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20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3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1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3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21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3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2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3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22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3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3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3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23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3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4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3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24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3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5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3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25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3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6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3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26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3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7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3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27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3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8.xml"/></Relationships>
</file>

<file path=ppt/slideLayouts/_rels/slideLayout3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28.xml"/></Relationships>
</file>

<file path=ppt/slideLayouts/_rels/slideLayout3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28.xml"/></Relationships>
</file>

<file path=ppt/slideLayouts/_rels/slideLayout3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28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3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28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3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28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3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28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6" y="2246823"/>
            <a:ext cx="10929938" cy="155033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6"/>
            <a:ext cx="9001125" cy="18483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4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6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73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9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32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58F20-9D55-4DCD-B802-96950DC0103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地球中 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地球亚洲.jpg" descr="地球亚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971" y="-574850"/>
            <a:ext cx="8382810" cy="8382350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4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2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55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858750" cy="72326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random/>
      </p:transition>
    </mc:Choice>
    <mc:Fallback>
      <p:transition>
        <p:random/>
      </p:transition>
    </mc:Fallback>
  </mc:AlternateContent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2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5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858750" cy="72326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random/>
      </p:transition>
    </mc:Choice>
    <mc:Fallback>
      <p:transition>
        <p:random/>
      </p:transition>
    </mc:Fallback>
  </mc:AlternateContent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2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5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858750" cy="72326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random/>
      </p:transition>
    </mc:Choice>
    <mc:Fallback>
      <p:transition>
        <p:random/>
      </p:transition>
    </mc:Fallback>
  </mc:AlternateContent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2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60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858750" cy="72326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random/>
      </p:transition>
    </mc:Choice>
    <mc:Fallback>
      <p:transition>
        <p:random/>
      </p:transition>
    </mc:Fallback>
  </mc:AlternateContent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2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0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p>
            <a:r>
              <a:rPr lang="en-US" altLang="zh-CN" dirty="0"/>
              <a:t>Click to edit title</a:t>
            </a:r>
            <a:endParaRPr lang="zh-CN" altLang="en-US" dirty="0"/>
          </a:p>
        </p:txBody>
      </p:sp>
      <p:sp>
        <p:nvSpPr>
          <p:cNvPr id="1049061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  <p:sp>
        <p:nvSpPr>
          <p:cNvPr id="104906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906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906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F65B630-C7FF-41C0-9923-C5E5E29EED81}" type="slidenum">
              <a:rPr lang="zh-CN" altLang="en-US" smtClean="0"/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250">
        <p:random/>
      </p:transition>
    </mc:Choice>
    <mc:Fallback>
      <p:transition>
        <p:random/>
      </p:transition>
    </mc:Fallback>
  </mc:AlternateContent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ísļïḍè"/>
          <p:cNvSpPr/>
          <p:nvPr userDrawn="1"/>
        </p:nvSpPr>
        <p:spPr>
          <a:xfrm>
            <a:off x="0" y="0"/>
            <a:ext cx="12858750" cy="7232650"/>
          </a:xfrm>
          <a:prstGeom prst="rect">
            <a:avLst/>
          </a:prstGeom>
          <a:solidFill>
            <a:schemeClr val="accent1">
              <a:lumMod val="20000"/>
              <a:lumOff val="80000"/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90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250">
        <p:random/>
      </p:transition>
    </mc:Choice>
    <mc:Fallback>
      <p:transition>
        <p:random/>
      </p:transition>
    </mc:Fallback>
  </mc:AlternateContent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 userDrawn="1">
  <p:cSld name="节标题">
    <p:spTree>
      <p:nvGrpSpPr>
        <p:cNvPr id="2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58" name="图片 1"/>
          <p:cNvPicPr>
            <a:picLocks noChangeAspect="1"/>
          </p:cNvPicPr>
          <p:nvPr userDrawn="1"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0" y="0"/>
            <a:ext cx="12858750" cy="7232650"/>
          </a:xfrm>
          <a:prstGeom prst="rect">
            <a:avLst/>
          </a:prstGeom>
        </p:spPr>
      </p:pic>
      <p:sp>
        <p:nvSpPr>
          <p:cNvPr id="1049065" name="íṡļíḓè"/>
          <p:cNvSpPr/>
          <p:nvPr userDrawn="1"/>
        </p:nvSpPr>
        <p:spPr>
          <a:xfrm flipH="1">
            <a:off x="0" y="0"/>
            <a:ext cx="12858750" cy="7232650"/>
          </a:xfrm>
          <a:prstGeom prst="rect">
            <a:avLst/>
          </a:prstGeom>
          <a:solidFill>
            <a:schemeClr val="accent1">
              <a:lumMod val="75000"/>
              <a:alpha val="50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900"/>
          </a:p>
        </p:txBody>
      </p:sp>
      <p:sp>
        <p:nvSpPr>
          <p:cNvPr id="1049066" name="文本占位符 7"/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5785954" y="1888525"/>
            <a:ext cx="1276794" cy="1269797"/>
          </a:xfrm>
          <a:prstGeom prst="rect">
            <a:avLst/>
          </a:prstGeom>
        </p:spPr>
        <p:txBody>
          <a:bodyPr vert="horz" wrap="none" lIns="91441" tIns="47549" rIns="91441" bIns="47549" rtlCol="0" anchor="t">
            <a:spAutoFit/>
          </a:bodyPr>
          <a:lstStyle>
            <a:lvl1pPr marL="0" indent="0" algn="ctr">
              <a:lnSpc>
                <a:spcPct val="100000"/>
              </a:lnSpc>
              <a:buNone/>
              <a:defRPr lang="zh-CN" altLang="en-US" sz="7595" b="1" i="0" smtClean="0">
                <a:ln>
                  <a:noFill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01</a:t>
            </a:r>
            <a:endParaRPr lang="en-US" altLang="zh-CN" dirty="0"/>
          </a:p>
        </p:txBody>
      </p:sp>
      <p:sp>
        <p:nvSpPr>
          <p:cNvPr id="1049067" name="文本占位符 17"/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1868537" y="4866375"/>
            <a:ext cx="9111630" cy="360945"/>
          </a:xfrm>
          <a:prstGeom prst="rect">
            <a:avLst/>
          </a:prstGeom>
        </p:spPr>
        <p:txBody>
          <a:bodyPr vert="horz" wrap="square" lIns="91441" tIns="47549" rIns="91441" bIns="47549" rtlCol="0" anchor="t">
            <a:spAutoFit/>
          </a:bodyPr>
          <a:lstStyle>
            <a:lvl1pPr marL="0" indent="0" algn="ctr">
              <a:lnSpc>
                <a:spcPct val="100000"/>
              </a:lnSpc>
              <a:buNone/>
              <a:defRPr lang="zh-CN" altLang="en-US" sz="1685" b="0" i="0" smtClean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Click to edit text</a:t>
            </a:r>
            <a:endParaRPr lang="en-US" altLang="zh-CN" dirty="0"/>
          </a:p>
        </p:txBody>
      </p:sp>
      <p:sp>
        <p:nvSpPr>
          <p:cNvPr id="1049068" name="标题 4"/>
          <p:cNvSpPr>
            <a:spLocks noGrp="1"/>
          </p:cNvSpPr>
          <p:nvPr userDrawn="1">
            <p:ph type="title" hasCustomPrompt="1"/>
          </p:nvPr>
        </p:nvSpPr>
        <p:spPr>
          <a:xfrm>
            <a:off x="1868537" y="4109772"/>
            <a:ext cx="9111630" cy="746558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algn="ctr">
              <a:lnSpc>
                <a:spcPct val="100000"/>
              </a:lnSpc>
              <a:defRPr sz="4220" b="1" i="0">
                <a:ln>
                  <a:noFill/>
                </a:ln>
                <a:solidFill>
                  <a:schemeClr val="tx1"/>
                </a:solidFill>
              </a:defRPr>
            </a:lvl1pPr>
          </a:lstStyle>
          <a:p>
            <a:r>
              <a:rPr lang="en-US" altLang="zh-CN" dirty="0"/>
              <a:t>Click to edit title</a:t>
            </a:r>
            <a:endParaRPr lang="zh-CN" alt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250">
        <p:random/>
      </p:transition>
    </mc:Choice>
    <mc:Fallback>
      <p:transition>
        <p:random/>
      </p:transition>
    </mc:Fallback>
  </mc:AlternateContent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仅标题">
    <p:spTree>
      <p:nvGrpSpPr>
        <p:cNvPr id="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250">
        <p:random/>
      </p:transition>
    </mc:Choice>
    <mc:Fallback>
      <p:transition>
        <p:random/>
      </p:transition>
    </mc:Fallback>
  </mc:AlternateContent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9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random/>
      </p:transition>
    </mc:Choice>
    <mc:Fallback>
      <p:transition>
        <p:random/>
      </p:transition>
    </mc:Fallback>
  </mc:AlternateContent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random/>
      </p:transition>
    </mc:Choice>
    <mc:Fallback>
      <p:transition>
        <p:random/>
      </p:transition>
    </mc:Fallback>
  </mc:AlternateContent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仅标题">
    <p:spTree>
      <p:nvGrpSpPr>
        <p:cNvPr id="2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250">
        <p:random/>
      </p:transition>
    </mc:Choice>
    <mc:Fallback>
      <p:transition>
        <p:random/>
      </p:transition>
    </mc:Fallback>
  </mc:AlternateContent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p>
            <a:pPr lvl="0"/>
            <a:r>
              <a:rPr lang="zh-CN" altLang="en-US" dirty="0"/>
              <a:t>Click to add title</a:t>
            </a:r>
            <a:endParaRPr lang="en-US" dirty="0"/>
          </a:p>
        </p:txBody>
      </p:sp>
      <p:sp>
        <p:nvSpPr>
          <p:cNvPr id="1048594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endParaRPr lang="en-US"/>
          </a:p>
        </p:txBody>
      </p:sp>
      <p:sp>
        <p:nvSpPr>
          <p:cNvPr id="104859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 dirty="0"/>
          </a:p>
        </p:txBody>
      </p:sp>
      <p:sp>
        <p:nvSpPr>
          <p:cNvPr id="1048596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8BB1146-E542-4D4E-B8E9-6919A11DDD48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random/>
      </p:transition>
    </mc:Choice>
    <mc:Fallback>
      <p:transition>
        <p:random/>
      </p:transition>
    </mc:Fallback>
  </mc:AlternateContent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2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56" name="图片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858749" cy="7232650"/>
          </a:xfrm>
          <a:prstGeom prst="rect">
            <a:avLst/>
          </a:prstGeom>
        </p:spPr>
      </p:pic>
      <p:sp>
        <p:nvSpPr>
          <p:cNvPr id="1049057" name="图形 17"/>
          <p:cNvSpPr/>
          <p:nvPr userDrawn="1"/>
        </p:nvSpPr>
        <p:spPr>
          <a:xfrm>
            <a:off x="12266241" y="11264"/>
            <a:ext cx="270295" cy="225259"/>
          </a:xfrm>
          <a:custGeom>
            <a:avLst/>
            <a:gdLst>
              <a:gd name="connsiteX0" fmla="*/ 1712626 w 1733866"/>
              <a:gd name="connsiteY0" fmla="*/ 144463 h 1445053"/>
              <a:gd name="connsiteX1" fmla="*/ 21241 w 1733866"/>
              <a:gd name="connsiteY1" fmla="*/ 144463 h 1445053"/>
              <a:gd name="connsiteX2" fmla="*/ 0 w 1733866"/>
              <a:gd name="connsiteY2" fmla="*/ 123222 h 1445053"/>
              <a:gd name="connsiteX3" fmla="*/ 0 w 1733866"/>
              <a:gd name="connsiteY3" fmla="*/ 21240 h 1445053"/>
              <a:gd name="connsiteX4" fmla="*/ 21241 w 1733866"/>
              <a:gd name="connsiteY4" fmla="*/ 0 h 1445053"/>
              <a:gd name="connsiteX5" fmla="*/ 1712626 w 1733866"/>
              <a:gd name="connsiteY5" fmla="*/ 0 h 1445053"/>
              <a:gd name="connsiteX6" fmla="*/ 1733866 w 1733866"/>
              <a:gd name="connsiteY6" fmla="*/ 21240 h 1445053"/>
              <a:gd name="connsiteX7" fmla="*/ 1733866 w 1733866"/>
              <a:gd name="connsiteY7" fmla="*/ 123222 h 1445053"/>
              <a:gd name="connsiteX8" fmla="*/ 1712626 w 1733866"/>
              <a:gd name="connsiteY8" fmla="*/ 144463 h 1445053"/>
              <a:gd name="connsiteX9" fmla="*/ 1712626 w 1733866"/>
              <a:gd name="connsiteY9" fmla="*/ 797004 h 1445053"/>
              <a:gd name="connsiteX10" fmla="*/ 21241 w 1733866"/>
              <a:gd name="connsiteY10" fmla="*/ 797004 h 1445053"/>
              <a:gd name="connsiteX11" fmla="*/ 0 w 1733866"/>
              <a:gd name="connsiteY11" fmla="*/ 775764 h 1445053"/>
              <a:gd name="connsiteX12" fmla="*/ 0 w 1733866"/>
              <a:gd name="connsiteY12" fmla="*/ 673782 h 1445053"/>
              <a:gd name="connsiteX13" fmla="*/ 21241 w 1733866"/>
              <a:gd name="connsiteY13" fmla="*/ 652542 h 1445053"/>
              <a:gd name="connsiteX14" fmla="*/ 1712626 w 1733866"/>
              <a:gd name="connsiteY14" fmla="*/ 652542 h 1445053"/>
              <a:gd name="connsiteX15" fmla="*/ 1733866 w 1733866"/>
              <a:gd name="connsiteY15" fmla="*/ 673782 h 1445053"/>
              <a:gd name="connsiteX16" fmla="*/ 1733866 w 1733866"/>
              <a:gd name="connsiteY16" fmla="*/ 775764 h 1445053"/>
              <a:gd name="connsiteX17" fmla="*/ 1712626 w 1733866"/>
              <a:gd name="connsiteY17" fmla="*/ 797004 h 1445053"/>
              <a:gd name="connsiteX18" fmla="*/ 1712626 w 1733866"/>
              <a:gd name="connsiteY18" fmla="*/ 1445054 h 1445053"/>
              <a:gd name="connsiteX19" fmla="*/ 21241 w 1733866"/>
              <a:gd name="connsiteY19" fmla="*/ 1445054 h 1445053"/>
              <a:gd name="connsiteX20" fmla="*/ 0 w 1733866"/>
              <a:gd name="connsiteY20" fmla="*/ 1423813 h 1445053"/>
              <a:gd name="connsiteX21" fmla="*/ 0 w 1733866"/>
              <a:gd name="connsiteY21" fmla="*/ 1321832 h 1445053"/>
              <a:gd name="connsiteX22" fmla="*/ 21241 w 1733866"/>
              <a:gd name="connsiteY22" fmla="*/ 1300591 h 1445053"/>
              <a:gd name="connsiteX23" fmla="*/ 1712626 w 1733866"/>
              <a:gd name="connsiteY23" fmla="*/ 1300591 h 1445053"/>
              <a:gd name="connsiteX24" fmla="*/ 1733866 w 1733866"/>
              <a:gd name="connsiteY24" fmla="*/ 1321832 h 1445053"/>
              <a:gd name="connsiteX25" fmla="*/ 1733866 w 1733866"/>
              <a:gd name="connsiteY25" fmla="*/ 1423813 h 1445053"/>
              <a:gd name="connsiteX26" fmla="*/ 1712626 w 1733866"/>
              <a:gd name="connsiteY26" fmla="*/ 1445054 h 1445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733866" h="1445053">
                <a:moveTo>
                  <a:pt x="1712626" y="144463"/>
                </a:moveTo>
                <a:lnTo>
                  <a:pt x="21241" y="144463"/>
                </a:lnTo>
                <a:cubicBezTo>
                  <a:pt x="9503" y="144463"/>
                  <a:pt x="0" y="134960"/>
                  <a:pt x="0" y="123222"/>
                </a:cubicBezTo>
                <a:lnTo>
                  <a:pt x="0" y="21240"/>
                </a:lnTo>
                <a:cubicBezTo>
                  <a:pt x="0" y="9503"/>
                  <a:pt x="9503" y="0"/>
                  <a:pt x="21241" y="0"/>
                </a:cubicBezTo>
                <a:lnTo>
                  <a:pt x="1712626" y="0"/>
                </a:lnTo>
                <a:cubicBezTo>
                  <a:pt x="1724363" y="0"/>
                  <a:pt x="1733866" y="9503"/>
                  <a:pt x="1733866" y="21240"/>
                </a:cubicBezTo>
                <a:lnTo>
                  <a:pt x="1733866" y="123222"/>
                </a:lnTo>
                <a:cubicBezTo>
                  <a:pt x="1733889" y="134937"/>
                  <a:pt x="1724363" y="144463"/>
                  <a:pt x="1712626" y="144463"/>
                </a:cubicBezTo>
                <a:close/>
                <a:moveTo>
                  <a:pt x="1712626" y="797004"/>
                </a:moveTo>
                <a:lnTo>
                  <a:pt x="21241" y="797004"/>
                </a:lnTo>
                <a:cubicBezTo>
                  <a:pt x="9503" y="797004"/>
                  <a:pt x="0" y="787501"/>
                  <a:pt x="0" y="775764"/>
                </a:cubicBezTo>
                <a:lnTo>
                  <a:pt x="0" y="673782"/>
                </a:lnTo>
                <a:cubicBezTo>
                  <a:pt x="0" y="662045"/>
                  <a:pt x="9503" y="652542"/>
                  <a:pt x="21241" y="652542"/>
                </a:cubicBezTo>
                <a:lnTo>
                  <a:pt x="1712626" y="652542"/>
                </a:lnTo>
                <a:cubicBezTo>
                  <a:pt x="1724363" y="652542"/>
                  <a:pt x="1733866" y="662045"/>
                  <a:pt x="1733866" y="673782"/>
                </a:cubicBezTo>
                <a:lnTo>
                  <a:pt x="1733866" y="775764"/>
                </a:lnTo>
                <a:cubicBezTo>
                  <a:pt x="1733889" y="787501"/>
                  <a:pt x="1724363" y="797004"/>
                  <a:pt x="1712626" y="797004"/>
                </a:cubicBezTo>
                <a:close/>
                <a:moveTo>
                  <a:pt x="1712626" y="1445054"/>
                </a:moveTo>
                <a:lnTo>
                  <a:pt x="21241" y="1445054"/>
                </a:lnTo>
                <a:cubicBezTo>
                  <a:pt x="9503" y="1445054"/>
                  <a:pt x="0" y="1435551"/>
                  <a:pt x="0" y="1423813"/>
                </a:cubicBezTo>
                <a:lnTo>
                  <a:pt x="0" y="1321832"/>
                </a:lnTo>
                <a:cubicBezTo>
                  <a:pt x="0" y="1310094"/>
                  <a:pt x="9503" y="1300591"/>
                  <a:pt x="21241" y="1300591"/>
                </a:cubicBezTo>
                <a:lnTo>
                  <a:pt x="1712626" y="1300591"/>
                </a:lnTo>
                <a:cubicBezTo>
                  <a:pt x="1724363" y="1300591"/>
                  <a:pt x="1733866" y="1310094"/>
                  <a:pt x="1733866" y="1321832"/>
                </a:cubicBezTo>
                <a:lnTo>
                  <a:pt x="1733866" y="1423813"/>
                </a:lnTo>
                <a:cubicBezTo>
                  <a:pt x="1733889" y="1435551"/>
                  <a:pt x="1724363" y="1445054"/>
                  <a:pt x="1712626" y="1445054"/>
                </a:cubicBezTo>
                <a:close/>
              </a:path>
            </a:pathLst>
          </a:custGeom>
          <a:solidFill>
            <a:schemeClr val="tx2">
              <a:lumMod val="85000"/>
              <a:lumOff val="15000"/>
            </a:schemeClr>
          </a:solidFill>
          <a:ln w="2251" cap="flat">
            <a:noFill/>
            <a:prstDash val="solid"/>
            <a:miter/>
          </a:ln>
        </p:spPr>
        <p:txBody>
          <a:bodyPr rtlCol="0" anchor="ctr"/>
          <a:p>
            <a:endParaRPr lang="zh-CN" altLang="en-US" sz="1900"/>
          </a:p>
        </p:txBody>
      </p:sp>
      <p:sp>
        <p:nvSpPr>
          <p:cNvPr id="1049058" name="矩形 21"/>
          <p:cNvSpPr/>
          <p:nvPr userDrawn="1"/>
        </p:nvSpPr>
        <p:spPr>
          <a:xfrm>
            <a:off x="0" y="-15201"/>
            <a:ext cx="12858750" cy="6056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63500" dist="50800" dir="54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900"/>
          </a:p>
        </p:txBody>
      </p:sp>
      <p:sp>
        <p:nvSpPr>
          <p:cNvPr id="1049059" name="图形 17"/>
          <p:cNvSpPr/>
          <p:nvPr userDrawn="1"/>
        </p:nvSpPr>
        <p:spPr>
          <a:xfrm>
            <a:off x="12426976" y="171990"/>
            <a:ext cx="270295" cy="225259"/>
          </a:xfrm>
          <a:custGeom>
            <a:avLst/>
            <a:gdLst>
              <a:gd name="connsiteX0" fmla="*/ 1712626 w 1733866"/>
              <a:gd name="connsiteY0" fmla="*/ 144463 h 1445053"/>
              <a:gd name="connsiteX1" fmla="*/ 21241 w 1733866"/>
              <a:gd name="connsiteY1" fmla="*/ 144463 h 1445053"/>
              <a:gd name="connsiteX2" fmla="*/ 0 w 1733866"/>
              <a:gd name="connsiteY2" fmla="*/ 123222 h 1445053"/>
              <a:gd name="connsiteX3" fmla="*/ 0 w 1733866"/>
              <a:gd name="connsiteY3" fmla="*/ 21240 h 1445053"/>
              <a:gd name="connsiteX4" fmla="*/ 21241 w 1733866"/>
              <a:gd name="connsiteY4" fmla="*/ 0 h 1445053"/>
              <a:gd name="connsiteX5" fmla="*/ 1712626 w 1733866"/>
              <a:gd name="connsiteY5" fmla="*/ 0 h 1445053"/>
              <a:gd name="connsiteX6" fmla="*/ 1733866 w 1733866"/>
              <a:gd name="connsiteY6" fmla="*/ 21240 h 1445053"/>
              <a:gd name="connsiteX7" fmla="*/ 1733866 w 1733866"/>
              <a:gd name="connsiteY7" fmla="*/ 123222 h 1445053"/>
              <a:gd name="connsiteX8" fmla="*/ 1712626 w 1733866"/>
              <a:gd name="connsiteY8" fmla="*/ 144463 h 1445053"/>
              <a:gd name="connsiteX9" fmla="*/ 1712626 w 1733866"/>
              <a:gd name="connsiteY9" fmla="*/ 797004 h 1445053"/>
              <a:gd name="connsiteX10" fmla="*/ 21241 w 1733866"/>
              <a:gd name="connsiteY10" fmla="*/ 797004 h 1445053"/>
              <a:gd name="connsiteX11" fmla="*/ 0 w 1733866"/>
              <a:gd name="connsiteY11" fmla="*/ 775764 h 1445053"/>
              <a:gd name="connsiteX12" fmla="*/ 0 w 1733866"/>
              <a:gd name="connsiteY12" fmla="*/ 673782 h 1445053"/>
              <a:gd name="connsiteX13" fmla="*/ 21241 w 1733866"/>
              <a:gd name="connsiteY13" fmla="*/ 652542 h 1445053"/>
              <a:gd name="connsiteX14" fmla="*/ 1712626 w 1733866"/>
              <a:gd name="connsiteY14" fmla="*/ 652542 h 1445053"/>
              <a:gd name="connsiteX15" fmla="*/ 1733866 w 1733866"/>
              <a:gd name="connsiteY15" fmla="*/ 673782 h 1445053"/>
              <a:gd name="connsiteX16" fmla="*/ 1733866 w 1733866"/>
              <a:gd name="connsiteY16" fmla="*/ 775764 h 1445053"/>
              <a:gd name="connsiteX17" fmla="*/ 1712626 w 1733866"/>
              <a:gd name="connsiteY17" fmla="*/ 797004 h 1445053"/>
              <a:gd name="connsiteX18" fmla="*/ 1712626 w 1733866"/>
              <a:gd name="connsiteY18" fmla="*/ 1445054 h 1445053"/>
              <a:gd name="connsiteX19" fmla="*/ 21241 w 1733866"/>
              <a:gd name="connsiteY19" fmla="*/ 1445054 h 1445053"/>
              <a:gd name="connsiteX20" fmla="*/ 0 w 1733866"/>
              <a:gd name="connsiteY20" fmla="*/ 1423813 h 1445053"/>
              <a:gd name="connsiteX21" fmla="*/ 0 w 1733866"/>
              <a:gd name="connsiteY21" fmla="*/ 1321832 h 1445053"/>
              <a:gd name="connsiteX22" fmla="*/ 21241 w 1733866"/>
              <a:gd name="connsiteY22" fmla="*/ 1300591 h 1445053"/>
              <a:gd name="connsiteX23" fmla="*/ 1712626 w 1733866"/>
              <a:gd name="connsiteY23" fmla="*/ 1300591 h 1445053"/>
              <a:gd name="connsiteX24" fmla="*/ 1733866 w 1733866"/>
              <a:gd name="connsiteY24" fmla="*/ 1321832 h 1445053"/>
              <a:gd name="connsiteX25" fmla="*/ 1733866 w 1733866"/>
              <a:gd name="connsiteY25" fmla="*/ 1423813 h 1445053"/>
              <a:gd name="connsiteX26" fmla="*/ 1712626 w 1733866"/>
              <a:gd name="connsiteY26" fmla="*/ 1445054 h 1445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733866" h="1445053">
                <a:moveTo>
                  <a:pt x="1712626" y="144463"/>
                </a:moveTo>
                <a:lnTo>
                  <a:pt x="21241" y="144463"/>
                </a:lnTo>
                <a:cubicBezTo>
                  <a:pt x="9503" y="144463"/>
                  <a:pt x="0" y="134960"/>
                  <a:pt x="0" y="123222"/>
                </a:cubicBezTo>
                <a:lnTo>
                  <a:pt x="0" y="21240"/>
                </a:lnTo>
                <a:cubicBezTo>
                  <a:pt x="0" y="9503"/>
                  <a:pt x="9503" y="0"/>
                  <a:pt x="21241" y="0"/>
                </a:cubicBezTo>
                <a:lnTo>
                  <a:pt x="1712626" y="0"/>
                </a:lnTo>
                <a:cubicBezTo>
                  <a:pt x="1724363" y="0"/>
                  <a:pt x="1733866" y="9503"/>
                  <a:pt x="1733866" y="21240"/>
                </a:cubicBezTo>
                <a:lnTo>
                  <a:pt x="1733866" y="123222"/>
                </a:lnTo>
                <a:cubicBezTo>
                  <a:pt x="1733889" y="134937"/>
                  <a:pt x="1724363" y="144463"/>
                  <a:pt x="1712626" y="144463"/>
                </a:cubicBezTo>
                <a:close/>
                <a:moveTo>
                  <a:pt x="1712626" y="797004"/>
                </a:moveTo>
                <a:lnTo>
                  <a:pt x="21241" y="797004"/>
                </a:lnTo>
                <a:cubicBezTo>
                  <a:pt x="9503" y="797004"/>
                  <a:pt x="0" y="787501"/>
                  <a:pt x="0" y="775764"/>
                </a:cubicBezTo>
                <a:lnTo>
                  <a:pt x="0" y="673782"/>
                </a:lnTo>
                <a:cubicBezTo>
                  <a:pt x="0" y="662045"/>
                  <a:pt x="9503" y="652542"/>
                  <a:pt x="21241" y="652542"/>
                </a:cubicBezTo>
                <a:lnTo>
                  <a:pt x="1712626" y="652542"/>
                </a:lnTo>
                <a:cubicBezTo>
                  <a:pt x="1724363" y="652542"/>
                  <a:pt x="1733866" y="662045"/>
                  <a:pt x="1733866" y="673782"/>
                </a:cubicBezTo>
                <a:lnTo>
                  <a:pt x="1733866" y="775764"/>
                </a:lnTo>
                <a:cubicBezTo>
                  <a:pt x="1733889" y="787501"/>
                  <a:pt x="1724363" y="797004"/>
                  <a:pt x="1712626" y="797004"/>
                </a:cubicBezTo>
                <a:close/>
                <a:moveTo>
                  <a:pt x="1712626" y="1445054"/>
                </a:moveTo>
                <a:lnTo>
                  <a:pt x="21241" y="1445054"/>
                </a:lnTo>
                <a:cubicBezTo>
                  <a:pt x="9503" y="1445054"/>
                  <a:pt x="0" y="1435551"/>
                  <a:pt x="0" y="1423813"/>
                </a:cubicBezTo>
                <a:lnTo>
                  <a:pt x="0" y="1321832"/>
                </a:lnTo>
                <a:cubicBezTo>
                  <a:pt x="0" y="1310094"/>
                  <a:pt x="9503" y="1300591"/>
                  <a:pt x="21241" y="1300591"/>
                </a:cubicBezTo>
                <a:lnTo>
                  <a:pt x="1712626" y="1300591"/>
                </a:lnTo>
                <a:cubicBezTo>
                  <a:pt x="1724363" y="1300591"/>
                  <a:pt x="1733866" y="1310094"/>
                  <a:pt x="1733866" y="1321832"/>
                </a:cubicBezTo>
                <a:lnTo>
                  <a:pt x="1733866" y="1423813"/>
                </a:lnTo>
                <a:cubicBezTo>
                  <a:pt x="1733889" y="1435551"/>
                  <a:pt x="1724363" y="1445054"/>
                  <a:pt x="1712626" y="1445054"/>
                </a:cubicBezTo>
                <a:close/>
              </a:path>
            </a:pathLst>
          </a:custGeom>
          <a:solidFill>
            <a:schemeClr val="tx2">
              <a:lumMod val="85000"/>
              <a:lumOff val="15000"/>
            </a:schemeClr>
          </a:solidFill>
          <a:ln w="2251" cap="flat">
            <a:noFill/>
            <a:prstDash val="solid"/>
            <a:miter/>
          </a:ln>
        </p:spPr>
        <p:txBody>
          <a:bodyPr rtlCol="0" anchor="ctr"/>
          <a:p>
            <a:endParaRPr lang="zh-CN" altLang="en-US" sz="19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random/>
      </p:transition>
    </mc:Choice>
    <mc:Fallback>
      <p:transition>
        <p:random/>
      </p:transition>
    </mc:Fallback>
  </mc:AlternateContent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标题 1"/>
          <p:cNvSpPr>
            <a:spLocks noGrp="1"/>
          </p:cNvSpPr>
          <p:nvPr>
            <p:ph type="ctrTitle"/>
          </p:nvPr>
        </p:nvSpPr>
        <p:spPr>
          <a:xfrm>
            <a:off x="1607344" y="1183677"/>
            <a:ext cx="9644063" cy="2518034"/>
          </a:xfrm>
        </p:spPr>
        <p:txBody>
          <a:bodyPr anchor="b"/>
          <a:lstStyle>
            <a:lvl1pPr algn="ctr">
              <a:defRPr sz="633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582" name="副标题 2"/>
          <p:cNvSpPr>
            <a:spLocks noGrp="1"/>
          </p:cNvSpPr>
          <p:nvPr>
            <p:ph type="subTitle" idx="1"/>
          </p:nvPr>
        </p:nvSpPr>
        <p:spPr>
          <a:xfrm>
            <a:off x="1607344" y="3798816"/>
            <a:ext cx="9644063" cy="1746216"/>
          </a:xfrm>
        </p:spPr>
        <p:txBody>
          <a:bodyPr/>
          <a:lstStyle>
            <a:lvl1pPr marL="0" indent="0" algn="ctr">
              <a:buNone/>
              <a:defRPr sz="2530"/>
            </a:lvl1pPr>
            <a:lvl2pPr marL="481965" indent="0" algn="ctr">
              <a:buNone/>
              <a:defRPr sz="2110"/>
            </a:lvl2pPr>
            <a:lvl3pPr marL="964565" indent="0" algn="ctr">
              <a:buNone/>
              <a:defRPr sz="1900"/>
            </a:lvl3pPr>
            <a:lvl4pPr marL="1446530" indent="0" algn="ctr">
              <a:buNone/>
              <a:defRPr sz="1685"/>
            </a:lvl4pPr>
            <a:lvl5pPr marL="1928495" indent="0" algn="ctr">
              <a:buNone/>
              <a:defRPr sz="1685"/>
            </a:lvl5pPr>
            <a:lvl6pPr marL="2411095" indent="0" algn="ctr">
              <a:buNone/>
              <a:defRPr sz="1685"/>
            </a:lvl6pPr>
            <a:lvl7pPr marL="2893060" indent="0" algn="ctr">
              <a:buNone/>
              <a:defRPr sz="1685"/>
            </a:lvl7pPr>
            <a:lvl8pPr marL="3375025" indent="0" algn="ctr">
              <a:buNone/>
              <a:defRPr sz="1685"/>
            </a:lvl8pPr>
            <a:lvl9pPr marL="3857625" indent="0" algn="ctr">
              <a:buNone/>
              <a:defRPr sz="1685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04858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FC09304-211A-4398-8DC2-72352DAB9C62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58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58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728B554-6427-4221-8D20-5210DD0B2E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random/>
      </p:transition>
    </mc:Choice>
    <mc:Fallback>
      <p:transition>
        <p:random/>
      </p:transition>
    </mc:Fallback>
  </mc:AlternateContent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涂豆思 首页">
    <p:spTree>
      <p:nvGrpSpPr>
        <p:cNvPr id="2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random/>
      </p:transition>
    </mc:Choice>
    <mc:Fallback>
      <p:transition>
        <p:random/>
      </p:transition>
    </mc:Fallback>
  </mc:AlternateContent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1_地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NASA地球.jpg" descr="NASA地球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5070" y="-2847621"/>
            <a:ext cx="12600046" cy="7360945"/>
          </a:xfrm>
          <a:prstGeom prst="rect">
            <a:avLst/>
          </a:prstGeom>
          <a:ln w="3175">
            <a:miter lim="400000"/>
            <a:headEnd/>
            <a:tailEnd/>
          </a:ln>
        </p:spPr>
      </p:pic>
      <p:sp>
        <p:nvSpPr>
          <p:cNvPr id="7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random/>
      </p:transition>
    </mc:Choice>
    <mc:Fallback>
      <p:transition>
        <p:random/>
      </p:transition>
    </mc:Fallback>
  </mc:AlternateContent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84039" y="1925358"/>
            <a:ext cx="5464969" cy="45890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509742" y="1925358"/>
            <a:ext cx="5464969" cy="45890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EB345-0B6D-4181-A4E5-E54EA90673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灯片编号占位符 6"/>
          <p:cNvSpPr txBox="1"/>
          <p:nvPr userDrawn="1"/>
        </p:nvSpPr>
        <p:spPr>
          <a:xfrm>
            <a:off x="12171975" y="6733426"/>
            <a:ext cx="562570" cy="385072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972751C-F3E7-48FF-A641-9E23A08D49F2}" type="slidenum">
              <a:rPr lang="zh-CN" altLang="en-US" sz="1685" smtClean="0">
                <a:solidFill>
                  <a:schemeClr val="tx1">
                    <a:lumMod val="75000"/>
                    <a:lumOff val="25000"/>
                  </a:schemeClr>
                </a:solidFill>
              </a:rPr>
            </a:fld>
            <a:endParaRPr lang="zh-CN" altLang="en-US" sz="1685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矩形: 圆顶角 8"/>
          <p:cNvSpPr/>
          <p:nvPr userDrawn="1"/>
        </p:nvSpPr>
        <p:spPr>
          <a:xfrm rot="5400000">
            <a:off x="407205" y="-164719"/>
            <a:ext cx="551831" cy="136616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990000"/>
          </a:solidFill>
          <a:ln>
            <a:noFill/>
          </a:ln>
          <a:effectLst>
            <a:outerShdw blurRad="88900" dist="76200" dir="2700000" algn="tl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9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random/>
      </p:transition>
    </mc:Choice>
    <mc:Fallback>
      <p:transition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/Relationships>
</file>

<file path=ppt/slideMasters/_rels/slideMaster5.xml.rels><?xml version="1.0" encoding="UTF-8" standalone="yes"?>
<Relationships xmlns="http://schemas.openxmlformats.org/package/2006/relationships"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/Relationships>
</file>

<file path=ppt/slideMasters/_rels/slideMaster6.xml.rels><?xml version="1.0" encoding="UTF-8" standalone="yes"?>
<Relationships xmlns="http://schemas.openxmlformats.org/package/2006/relationships"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/Relationships>
</file>

<file path=ppt/slideMasters/_rels/slideMaster7.xml.rels><?xml version="1.0" encoding="UTF-8" standalone="yes"?>
<Relationships xmlns="http://schemas.openxmlformats.org/package/2006/relationships"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/Relationships>
</file>

<file path=ppt/slideMasters/_rels/slideMaster8.xml.rels><?xml version="1.0" encoding="UTF-8" standalone="yes"?>
<Relationships xmlns="http://schemas.openxmlformats.org/package/2006/relationships"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32.xml"/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/Relationships>
</file>

<file path=ppt/slideMasters/_rels/slideMaster9.xml.rels><?xml version="1.0" encoding="UTF-8" standalone="yes"?>
<Relationships xmlns="http://schemas.openxmlformats.org/package/2006/relationships"><Relationship Id="rId5" Type="http://schemas.openxmlformats.org/officeDocument/2006/relationships/theme" Target="../theme/theme9.xml"/><Relationship Id="rId4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/Relationships>
</file>

<file path=ppt/slideMasters/_rels/slideMaster10.xml.rels><?xml version="1.0" encoding="UTF-8" standalone="yes"?>
<Relationships xmlns="http://schemas.openxmlformats.org/package/2006/relationships"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/Relationships>
</file>

<file path=ppt/slideMasters/_rels/slideMaster1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1.xml"/><Relationship Id="rId4" Type="http://schemas.openxmlformats.org/officeDocument/2006/relationships/slideLayout" Target="../slideLayouts/slideLayout44.xml"/><Relationship Id="rId3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/Relationships>
</file>

<file path=ppt/slideMasters/_rels/slideMaster12.xml.rels><?xml version="1.0" encoding="UTF-8" standalone="yes"?>
<Relationships xmlns="http://schemas.openxmlformats.org/package/2006/relationships"><Relationship Id="rId5" Type="http://schemas.openxmlformats.org/officeDocument/2006/relationships/theme" Target="../theme/theme12.xml"/><Relationship Id="rId4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/Relationships>
</file>

<file path=ppt/slideMasters/_rels/slideMaster13.xml.rels><?xml version="1.0" encoding="UTF-8" standalone="yes"?>
<Relationships xmlns="http://schemas.openxmlformats.org/package/2006/relationships"><Relationship Id="rId5" Type="http://schemas.openxmlformats.org/officeDocument/2006/relationships/theme" Target="../theme/theme13.xml"/><Relationship Id="rId4" Type="http://schemas.openxmlformats.org/officeDocument/2006/relationships/slideLayout" Target="../slideLayouts/slideLayout52.xml"/><Relationship Id="rId3" Type="http://schemas.openxmlformats.org/officeDocument/2006/relationships/slideLayout" Target="../slideLayouts/slideLayout51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/Relationships>
</file>

<file path=ppt/slideMasters/_rels/slideMaster14.xml.rels><?xml version="1.0" encoding="UTF-8" standalone="yes"?>
<Relationships xmlns="http://schemas.openxmlformats.org/package/2006/relationships"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/Relationships>
</file>

<file path=ppt/slideMasters/_rels/slideMaster15.xml.rels><?xml version="1.0" encoding="UTF-8" standalone="yes"?>
<Relationships xmlns="http://schemas.openxmlformats.org/package/2006/relationships"><Relationship Id="rId5" Type="http://schemas.openxmlformats.org/officeDocument/2006/relationships/theme" Target="../theme/theme15.xml"/><Relationship Id="rId4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/Relationships>
</file>

<file path=ppt/slideMasters/_rels/slideMaster16.xml.rels><?xml version="1.0" encoding="UTF-8" standalone="yes"?>
<Relationships xmlns="http://schemas.openxmlformats.org/package/2006/relationships"><Relationship Id="rId5" Type="http://schemas.openxmlformats.org/officeDocument/2006/relationships/theme" Target="../theme/theme16.xml"/><Relationship Id="rId4" Type="http://schemas.openxmlformats.org/officeDocument/2006/relationships/slideLayout" Target="../slideLayouts/slideLayout64.xml"/><Relationship Id="rId3" Type="http://schemas.openxmlformats.org/officeDocument/2006/relationships/slideLayout" Target="../slideLayouts/slideLayout63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/Relationships>
</file>

<file path=ppt/slideMasters/_rels/slideMaster17.xml.rels><?xml version="1.0" encoding="UTF-8" standalone="yes"?>
<Relationships xmlns="http://schemas.openxmlformats.org/package/2006/relationships"><Relationship Id="rId5" Type="http://schemas.openxmlformats.org/officeDocument/2006/relationships/theme" Target="../theme/theme17.xml"/><Relationship Id="rId4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/Relationships>
</file>

<file path=ppt/slideMasters/_rels/slideMaster18.xml.rels><?xml version="1.0" encoding="UTF-8" standalone="yes"?>
<Relationships xmlns="http://schemas.openxmlformats.org/package/2006/relationships"><Relationship Id="rId5" Type="http://schemas.openxmlformats.org/officeDocument/2006/relationships/theme" Target="../theme/theme18.xml"/><Relationship Id="rId4" Type="http://schemas.openxmlformats.org/officeDocument/2006/relationships/slideLayout" Target="../slideLayouts/slideLayout72.xml"/><Relationship Id="rId3" Type="http://schemas.openxmlformats.org/officeDocument/2006/relationships/slideLayout" Target="../slideLayouts/slideLayout71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/Relationships>
</file>

<file path=ppt/slideMasters/_rels/slideMaster19.xml.rels><?xml version="1.0" encoding="UTF-8" standalone="yes"?>
<Relationships xmlns="http://schemas.openxmlformats.org/package/2006/relationships"><Relationship Id="rId5" Type="http://schemas.openxmlformats.org/officeDocument/2006/relationships/theme" Target="../theme/theme19.xml"/><Relationship Id="rId4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5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/Relationships>
</file>

<file path=ppt/slideMasters/_rels/slideMaster20.xml.rels><?xml version="1.0" encoding="UTF-8" standalone="yes"?>
<Relationships xmlns="http://schemas.openxmlformats.org/package/2006/relationships"><Relationship Id="rId5" Type="http://schemas.openxmlformats.org/officeDocument/2006/relationships/theme" Target="../theme/theme20.xml"/><Relationship Id="rId4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9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/Relationships>
</file>

<file path=ppt/slideMasters/_rels/slideMaster21.xml.rels><?xml version="1.0" encoding="UTF-8" standalone="yes"?>
<Relationships xmlns="http://schemas.openxmlformats.org/package/2006/relationships"><Relationship Id="rId5" Type="http://schemas.openxmlformats.org/officeDocument/2006/relationships/theme" Target="../theme/theme21.xml"/><Relationship Id="rId4" Type="http://schemas.openxmlformats.org/officeDocument/2006/relationships/slideLayout" Target="../slideLayouts/slideLayout84.xml"/><Relationship Id="rId3" Type="http://schemas.openxmlformats.org/officeDocument/2006/relationships/slideLayout" Target="../slideLayouts/slideLayout83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/Relationships>
</file>

<file path=ppt/slideMasters/_rels/slideMaster22.xml.rels><?xml version="1.0" encoding="UTF-8" standalone="yes"?>
<Relationships xmlns="http://schemas.openxmlformats.org/package/2006/relationships"><Relationship Id="rId5" Type="http://schemas.openxmlformats.org/officeDocument/2006/relationships/theme" Target="../theme/theme22.xml"/><Relationship Id="rId4" Type="http://schemas.openxmlformats.org/officeDocument/2006/relationships/slideLayout" Target="../slideLayouts/slideLayout88.xml"/><Relationship Id="rId3" Type="http://schemas.openxmlformats.org/officeDocument/2006/relationships/slideLayout" Target="../slideLayouts/slideLayout87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/Relationships>
</file>

<file path=ppt/slideMasters/_rels/slideMaster23.xml.rels><?xml version="1.0" encoding="UTF-8" standalone="yes"?>
<Relationships xmlns="http://schemas.openxmlformats.org/package/2006/relationships"><Relationship Id="rId5" Type="http://schemas.openxmlformats.org/officeDocument/2006/relationships/theme" Target="../theme/theme23.xml"/><Relationship Id="rId4" Type="http://schemas.openxmlformats.org/officeDocument/2006/relationships/slideLayout" Target="../slideLayouts/slideLayout92.xml"/><Relationship Id="rId3" Type="http://schemas.openxmlformats.org/officeDocument/2006/relationships/slideLayout" Target="../slideLayouts/slideLayout91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/Relationships>
</file>

<file path=ppt/slideMasters/_rels/slideMaster24.xml.rels><?xml version="1.0" encoding="UTF-8" standalone="yes"?>
<Relationships xmlns="http://schemas.openxmlformats.org/package/2006/relationships"><Relationship Id="rId5" Type="http://schemas.openxmlformats.org/officeDocument/2006/relationships/theme" Target="../theme/theme24.xml"/><Relationship Id="rId4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5.xml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/Relationships>
</file>

<file path=ppt/slideMasters/_rels/slideMaster25.xml.rels><?xml version="1.0" encoding="UTF-8" standalone="yes"?>
<Relationships xmlns="http://schemas.openxmlformats.org/package/2006/relationships"><Relationship Id="rId5" Type="http://schemas.openxmlformats.org/officeDocument/2006/relationships/theme" Target="../theme/theme25.xml"/><Relationship Id="rId4" Type="http://schemas.openxmlformats.org/officeDocument/2006/relationships/slideLayout" Target="../slideLayouts/slideLayout100.xml"/><Relationship Id="rId3" Type="http://schemas.openxmlformats.org/officeDocument/2006/relationships/slideLayout" Target="../slideLayouts/slideLayout99.xml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/Relationships>
</file>

<file path=ppt/slideMasters/_rels/slideMaster26.xml.rels><?xml version="1.0" encoding="UTF-8" standalone="yes"?>
<Relationships xmlns="http://schemas.openxmlformats.org/package/2006/relationships"><Relationship Id="rId5" Type="http://schemas.openxmlformats.org/officeDocument/2006/relationships/theme" Target="../theme/theme26.xml"/><Relationship Id="rId4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/Relationships>
</file>

<file path=ppt/slideMasters/_rels/slideMaster27.xml.rels><?xml version="1.0" encoding="UTF-8" standalone="yes"?>
<Relationships xmlns="http://schemas.openxmlformats.org/package/2006/relationships"><Relationship Id="rId5" Type="http://schemas.openxmlformats.org/officeDocument/2006/relationships/theme" Target="../theme/theme27.xml"/><Relationship Id="rId4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/Relationships>
</file>

<file path=ppt/slideMasters/_rels/slideMaster28.xml.rels><?xml version="1.0" encoding="UTF-8" standalone="yes"?>
<Relationships xmlns="http://schemas.openxmlformats.org/package/2006/relationships"><Relationship Id="rId5" Type="http://schemas.openxmlformats.org/officeDocument/2006/relationships/theme" Target="../theme/theme28.xml"/><Relationship Id="rId4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109.xml"/></Relationships>
</file>

<file path=ppt/slideMasters/_rels/slideMaster29.xml.rels><?xml version="1.0" encoding="UTF-8" standalone="yes"?>
<Relationships xmlns="http://schemas.openxmlformats.org/package/2006/relationships"><Relationship Id="rId5" Type="http://schemas.openxmlformats.org/officeDocument/2006/relationships/theme" Target="../theme/theme29.xml"/><Relationship Id="rId4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15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/Relationships>
</file>

<file path=ppt/slideMasters/_rels/slideMaster30.xml.rels><?xml version="1.0" encoding="UTF-8" standalone="yes"?>
<Relationships xmlns="http://schemas.openxmlformats.org/package/2006/relationships"><Relationship Id="rId5" Type="http://schemas.openxmlformats.org/officeDocument/2006/relationships/theme" Target="../theme/theme30.xml"/><Relationship Id="rId4" Type="http://schemas.openxmlformats.org/officeDocument/2006/relationships/slideLayout" Target="../slideLayouts/slideLayout120.xml"/><Relationship Id="rId3" Type="http://schemas.openxmlformats.org/officeDocument/2006/relationships/slideLayout" Target="../slideLayouts/slideLayout119.xml"/><Relationship Id="rId2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117.xml"/></Relationships>
</file>

<file path=ppt/slideMasters/_rels/slideMaster31.xml.rels><?xml version="1.0" encoding="UTF-8" standalone="yes"?>
<Relationships xmlns="http://schemas.openxmlformats.org/package/2006/relationships"><Relationship Id="rId5" Type="http://schemas.openxmlformats.org/officeDocument/2006/relationships/theme" Target="../theme/theme31.xml"/><Relationship Id="rId4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21.xml"/></Relationships>
</file>

<file path=ppt/slideMasters/_rels/slideMaster32.xml.rels><?xml version="1.0" encoding="UTF-8" standalone="yes"?>
<Relationships xmlns="http://schemas.openxmlformats.org/package/2006/relationships"><Relationship Id="rId5" Type="http://schemas.openxmlformats.org/officeDocument/2006/relationships/theme" Target="../theme/theme32.xml"/><Relationship Id="rId4" Type="http://schemas.openxmlformats.org/officeDocument/2006/relationships/slideLayout" Target="../slideLayouts/slideLayout128.xml"/><Relationship Id="rId3" Type="http://schemas.openxmlformats.org/officeDocument/2006/relationships/slideLayout" Target="../slideLayouts/slideLayout127.xml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/Relationships>
</file>

<file path=ppt/slideMasters/_rels/slideMaster33.xml.rels><?xml version="1.0" encoding="UTF-8" standalone="yes"?>
<Relationships xmlns="http://schemas.openxmlformats.org/package/2006/relationships"><Relationship Id="rId5" Type="http://schemas.openxmlformats.org/officeDocument/2006/relationships/theme" Target="../theme/theme33.xml"/><Relationship Id="rId4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29.xml"/></Relationships>
</file>

<file path=ppt/slideMasters/_rels/slideMaster34.xml.rels><?xml version="1.0" encoding="UTF-8" standalone="yes"?>
<Relationships xmlns="http://schemas.openxmlformats.org/package/2006/relationships"><Relationship Id="rId2" Type="http://schemas.openxmlformats.org/officeDocument/2006/relationships/theme" Target="../theme/theme34.xml"/><Relationship Id="rId1" Type="http://schemas.openxmlformats.org/officeDocument/2006/relationships/slideLayout" Target="../slideLayouts/slideLayout133.xml"/></Relationships>
</file>

<file path=ppt/slideMasters/_rels/slideMaster35.xml.rels><?xml version="1.0" encoding="UTF-8" standalone="yes"?>
<Relationships xmlns="http://schemas.openxmlformats.org/package/2006/relationships"><Relationship Id="rId2" Type="http://schemas.openxmlformats.org/officeDocument/2006/relationships/theme" Target="../theme/theme35.xml"/><Relationship Id="rId1" Type="http://schemas.openxmlformats.org/officeDocument/2006/relationships/slideLayout" Target="../slideLayouts/slideLayout134.xml"/></Relationships>
</file>

<file path=ppt/slideMasters/_rels/slideMaster36.xml.rels><?xml version="1.0" encoding="UTF-8" standalone="yes"?>
<Relationships xmlns="http://schemas.openxmlformats.org/package/2006/relationships"><Relationship Id="rId2" Type="http://schemas.openxmlformats.org/officeDocument/2006/relationships/theme" Target="../theme/theme36.xml"/><Relationship Id="rId1" Type="http://schemas.openxmlformats.org/officeDocument/2006/relationships/slideLayout" Target="../slideLayouts/slideLayout135.xml"/></Relationships>
</file>

<file path=ppt/slideMasters/_rels/slideMaster37.xml.rels><?xml version="1.0" encoding="UTF-8" standalone="yes"?>
<Relationships xmlns="http://schemas.openxmlformats.org/package/2006/relationships"><Relationship Id="rId2" Type="http://schemas.openxmlformats.org/officeDocument/2006/relationships/theme" Target="../theme/theme37.xml"/><Relationship Id="rId1" Type="http://schemas.openxmlformats.org/officeDocument/2006/relationships/slideLayout" Target="../slideLayouts/slideLayout136.xml"/></Relationships>
</file>

<file path=ppt/slideMasters/_rels/slideMaster38.xml.rels><?xml version="1.0" encoding="UTF-8" standalone="yes"?>
<Relationships xmlns="http://schemas.openxmlformats.org/package/2006/relationships"><Relationship Id="rId2" Type="http://schemas.openxmlformats.org/officeDocument/2006/relationships/theme" Target="../theme/theme38.xml"/><Relationship Id="rId1" Type="http://schemas.openxmlformats.org/officeDocument/2006/relationships/slideLayout" Target="../slideLayouts/slideLayout137.xml"/></Relationships>
</file>

<file path=ppt/slideMasters/_rels/slideMaster39.xml.rels><?xml version="1.0" encoding="UTF-8" standalone="yes"?>
<Relationships xmlns="http://schemas.openxmlformats.org/package/2006/relationships"><Relationship Id="rId2" Type="http://schemas.openxmlformats.org/officeDocument/2006/relationships/theme" Target="../theme/theme39.xml"/><Relationship Id="rId1" Type="http://schemas.openxmlformats.org/officeDocument/2006/relationships/slideLayout" Target="../slideLayouts/slideLayout138.xml"/></Relationships>
</file>

<file path=ppt/slideMasters/_rels/slideMaster40.xml.rels><?xml version="1.0" encoding="UTF-8" standalone="yes"?>
<Relationships xmlns="http://schemas.openxmlformats.org/package/2006/relationships"><Relationship Id="rId2" Type="http://schemas.openxmlformats.org/officeDocument/2006/relationships/theme" Target="../theme/theme40.xml"/><Relationship Id="rId1" Type="http://schemas.openxmlformats.org/officeDocument/2006/relationships/slideLayout" Target="../slideLayouts/slideLayout139.xml"/></Relationships>
</file>

<file path=ppt/slideMasters/_rels/slideMaster41.xml.rels><?xml version="1.0" encoding="UTF-8" standalone="yes"?>
<Relationships xmlns="http://schemas.openxmlformats.org/package/2006/relationships"><Relationship Id="rId2" Type="http://schemas.openxmlformats.org/officeDocument/2006/relationships/theme" Target="../theme/theme41.xml"/><Relationship Id="rId1" Type="http://schemas.openxmlformats.org/officeDocument/2006/relationships/slideLayout" Target="../slideLayouts/slideLayout140.xml"/></Relationships>
</file>

<file path=ppt/slideMasters/_rels/slideMaster42.xml.rels><?xml version="1.0" encoding="UTF-8" standalone="yes"?>
<Relationships xmlns="http://schemas.openxmlformats.org/package/2006/relationships"><Relationship Id="rId2" Type="http://schemas.openxmlformats.org/officeDocument/2006/relationships/theme" Target="../theme/theme42.xml"/><Relationship Id="rId1" Type="http://schemas.openxmlformats.org/officeDocument/2006/relationships/slideLayout" Target="../slideLayouts/slideLayout141.xml"/></Relationships>
</file>

<file path=ppt/slideMasters/_rels/slideMaster43.xml.rels><?xml version="1.0" encoding="UTF-8" standalone="yes"?>
<Relationships xmlns="http://schemas.openxmlformats.org/package/2006/relationships"><Relationship Id="rId2" Type="http://schemas.openxmlformats.org/officeDocument/2006/relationships/theme" Target="../theme/theme43.xml"/><Relationship Id="rId1" Type="http://schemas.openxmlformats.org/officeDocument/2006/relationships/slideLayout" Target="../slideLayouts/slideLayout142.xml"/></Relationships>
</file>

<file path=ppt/slideMasters/_rels/slideMaster4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4.xml"/><Relationship Id="rId1" Type="http://schemas.openxmlformats.org/officeDocument/2006/relationships/slideLayout" Target="../slideLayouts/slideLayout143.xml"/></Relationships>
</file>

<file path=ppt/slideMasters/_rels/slideMaster45.xml.rels><?xml version="1.0" encoding="UTF-8" standalone="yes"?>
<Relationships xmlns="http://schemas.openxmlformats.org/package/2006/relationships"><Relationship Id="rId2" Type="http://schemas.openxmlformats.org/officeDocument/2006/relationships/theme" Target="../theme/theme45.xml"/><Relationship Id="rId1" Type="http://schemas.openxmlformats.org/officeDocument/2006/relationships/slideLayout" Target="../slideLayouts/slideLayout144.xml"/></Relationships>
</file>

<file path=ppt/slideMasters/_rels/slideMaster46.xml.rels><?xml version="1.0" encoding="UTF-8" standalone="yes"?>
<Relationships xmlns="http://schemas.openxmlformats.org/package/2006/relationships"><Relationship Id="rId2" Type="http://schemas.openxmlformats.org/officeDocument/2006/relationships/theme" Target="../theme/theme46.xml"/><Relationship Id="rId1" Type="http://schemas.openxmlformats.org/officeDocument/2006/relationships/slideLayout" Target="../slideLayouts/slideLayout145.xml"/></Relationships>
</file>

<file path=ppt/slideMasters/_rels/slideMaster47.xml.rels><?xml version="1.0" encoding="UTF-8" standalone="yes"?>
<Relationships xmlns="http://schemas.openxmlformats.org/package/2006/relationships"><Relationship Id="rId2" Type="http://schemas.openxmlformats.org/officeDocument/2006/relationships/theme" Target="../theme/theme47.xml"/><Relationship Id="rId1" Type="http://schemas.openxmlformats.org/officeDocument/2006/relationships/slideLayout" Target="../slideLayouts/slideLayout146.xml"/></Relationships>
</file>

<file path=ppt/slideMasters/_rels/slideMaster48.xml.rels><?xml version="1.0" encoding="UTF-8" standalone="yes"?>
<Relationships xmlns="http://schemas.openxmlformats.org/package/2006/relationships"><Relationship Id="rId2" Type="http://schemas.openxmlformats.org/officeDocument/2006/relationships/theme" Target="../theme/theme48.xml"/><Relationship Id="rId1" Type="http://schemas.openxmlformats.org/officeDocument/2006/relationships/slideLayout" Target="../slideLayouts/slideLayout147.xml"/></Relationships>
</file>

<file path=ppt/slideMasters/_rels/slideMaster49.xml.rels><?xml version="1.0" encoding="UTF-8" standalone="yes"?>
<Relationships xmlns="http://schemas.openxmlformats.org/package/2006/relationships"><Relationship Id="rId2" Type="http://schemas.openxmlformats.org/officeDocument/2006/relationships/theme" Target="../theme/theme49.xml"/><Relationship Id="rId1" Type="http://schemas.openxmlformats.org/officeDocument/2006/relationships/slideLayout" Target="../slideLayouts/slideLayout148.xml"/></Relationships>
</file>

<file path=ppt/slideMasters/_rels/slideMaster50.xml.rels><?xml version="1.0" encoding="UTF-8" standalone="yes"?>
<Relationships xmlns="http://schemas.openxmlformats.org/package/2006/relationships"><Relationship Id="rId2" Type="http://schemas.openxmlformats.org/officeDocument/2006/relationships/theme" Target="../theme/theme50.xml"/><Relationship Id="rId1" Type="http://schemas.openxmlformats.org/officeDocument/2006/relationships/slideLayout" Target="../slideLayouts/slideLayout149.xml"/></Relationships>
</file>

<file path=ppt/slideMasters/_rels/slideMaster51.xml.rels><?xml version="1.0" encoding="UTF-8" standalone="yes"?>
<Relationships xmlns="http://schemas.openxmlformats.org/package/2006/relationships"><Relationship Id="rId2" Type="http://schemas.openxmlformats.org/officeDocument/2006/relationships/theme" Target="../theme/theme51.xml"/><Relationship Id="rId1" Type="http://schemas.openxmlformats.org/officeDocument/2006/relationships/slideLayout" Target="../slideLayouts/slideLayout150.xml"/></Relationships>
</file>

<file path=ppt/slideMasters/_rels/slideMaster52.xml.rels><?xml version="1.0" encoding="UTF-8" standalone="yes"?>
<Relationships xmlns="http://schemas.openxmlformats.org/package/2006/relationships"><Relationship Id="rId2" Type="http://schemas.openxmlformats.org/officeDocument/2006/relationships/theme" Target="../theme/theme52.xml"/><Relationship Id="rId1" Type="http://schemas.openxmlformats.org/officeDocument/2006/relationships/slideLayout" Target="../slideLayouts/slideLayout151.xml"/></Relationships>
</file>

<file path=ppt/slideMasters/_rels/slideMaster53.xml.rels><?xml version="1.0" encoding="UTF-8" standalone="yes"?>
<Relationships xmlns="http://schemas.openxmlformats.org/package/2006/relationships"><Relationship Id="rId2" Type="http://schemas.openxmlformats.org/officeDocument/2006/relationships/theme" Target="../theme/theme53.xml"/><Relationship Id="rId1" Type="http://schemas.openxmlformats.org/officeDocument/2006/relationships/slideLayout" Target="../slideLayouts/slideLayout152.xml"/></Relationships>
</file>

<file path=ppt/slideMasters/_rels/slideMaster54.xml.rels><?xml version="1.0" encoding="UTF-8" standalone="yes"?>
<Relationships xmlns="http://schemas.openxmlformats.org/package/2006/relationships"><Relationship Id="rId2" Type="http://schemas.openxmlformats.org/officeDocument/2006/relationships/theme" Target="../theme/theme54.xml"/><Relationship Id="rId1" Type="http://schemas.openxmlformats.org/officeDocument/2006/relationships/slideLayout" Target="../slideLayouts/slideLayout153.xml"/></Relationships>
</file>

<file path=ppt/slideMasters/_rels/slideMaster5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5.xml"/><Relationship Id="rId1" Type="http://schemas.openxmlformats.org/officeDocument/2006/relationships/slideLayout" Target="../slideLayouts/slideLayout154.xml"/></Relationships>
</file>

<file path=ppt/slideMasters/_rels/slideMaster56.xml.rels><?xml version="1.0" encoding="UTF-8" standalone="yes"?>
<Relationships xmlns="http://schemas.openxmlformats.org/package/2006/relationships"><Relationship Id="rId2" Type="http://schemas.openxmlformats.org/officeDocument/2006/relationships/theme" Target="../theme/theme56.xml"/><Relationship Id="rId1" Type="http://schemas.openxmlformats.org/officeDocument/2006/relationships/slideLayout" Target="../slideLayouts/slideLayout155.xml"/></Relationships>
</file>

<file path=ppt/slideMasters/_rels/slideMaster57.xml.rels><?xml version="1.0" encoding="UTF-8" standalone="yes"?>
<Relationships xmlns="http://schemas.openxmlformats.org/package/2006/relationships"><Relationship Id="rId3" Type="http://schemas.openxmlformats.org/officeDocument/2006/relationships/theme" Target="../theme/theme57.xml"/><Relationship Id="rId2" Type="http://schemas.openxmlformats.org/officeDocument/2006/relationships/slideLayout" Target="../slideLayouts/slideLayout157.xml"/><Relationship Id="rId1" Type="http://schemas.openxmlformats.org/officeDocument/2006/relationships/slideLayout" Target="../slideLayouts/slideLayout156.xml"/></Relationships>
</file>

<file path=ppt/slideMasters/_rels/slideMaster58.xml.rels><?xml version="1.0" encoding="UTF-8" standalone="yes"?>
<Relationships xmlns="http://schemas.openxmlformats.org/package/2006/relationships"><Relationship Id="rId3" Type="http://schemas.openxmlformats.org/officeDocument/2006/relationships/theme" Target="../theme/theme58.xml"/><Relationship Id="rId2" Type="http://schemas.openxmlformats.org/officeDocument/2006/relationships/slideLayout" Target="../slideLayouts/slideLayout159.xml"/><Relationship Id="rId1" Type="http://schemas.openxmlformats.org/officeDocument/2006/relationships/slideLayout" Target="../slideLayouts/slideLayout158.xml"/></Relationships>
</file>

<file path=ppt/slideMasters/_rels/slideMaster59.xml.rels><?xml version="1.0" encoding="UTF-8" standalone="yes"?>
<Relationships xmlns="http://schemas.openxmlformats.org/package/2006/relationships"><Relationship Id="rId3" Type="http://schemas.openxmlformats.org/officeDocument/2006/relationships/theme" Target="../theme/theme59.xml"/><Relationship Id="rId2" Type="http://schemas.openxmlformats.org/officeDocument/2006/relationships/slideLayout" Target="../slideLayouts/slideLayout161.xml"/><Relationship Id="rId1" Type="http://schemas.openxmlformats.org/officeDocument/2006/relationships/slideLayout" Target="../slideLayouts/slideLayout160.xml"/></Relationships>
</file>

<file path=ppt/slideMasters/_rels/slideMaster60.xml.rels><?xml version="1.0" encoding="UTF-8" standalone="yes"?>
<Relationships xmlns="http://schemas.openxmlformats.org/package/2006/relationships"><Relationship Id="rId3" Type="http://schemas.openxmlformats.org/officeDocument/2006/relationships/theme" Target="../theme/theme60.xml"/><Relationship Id="rId2" Type="http://schemas.openxmlformats.org/officeDocument/2006/relationships/slideLayout" Target="../slideLayouts/slideLayout163.xml"/><Relationship Id="rId1" Type="http://schemas.openxmlformats.org/officeDocument/2006/relationships/slideLayout" Target="../slideLayouts/slideLayout162.xml"/></Relationships>
</file>

<file path=ppt/slideMasters/_rels/slideMaster61.xml.rels><?xml version="1.0" encoding="UTF-8" standalone="yes"?>
<Relationships xmlns="http://schemas.openxmlformats.org/package/2006/relationships"><Relationship Id="rId3" Type="http://schemas.openxmlformats.org/officeDocument/2006/relationships/theme" Target="../theme/theme61.xml"/><Relationship Id="rId2" Type="http://schemas.openxmlformats.org/officeDocument/2006/relationships/slideLayout" Target="../slideLayouts/slideLayout165.xml"/><Relationship Id="rId1" Type="http://schemas.openxmlformats.org/officeDocument/2006/relationships/slideLayout" Target="../slideLayouts/slideLayout164.xml"/></Relationships>
</file>

<file path=ppt/slideMasters/_rels/slideMaster62.xml.rels><?xml version="1.0" encoding="UTF-8" standalone="yes"?>
<Relationships xmlns="http://schemas.openxmlformats.org/package/2006/relationships"><Relationship Id="rId3" Type="http://schemas.openxmlformats.org/officeDocument/2006/relationships/theme" Target="../theme/theme62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/Relationships>
</file>

<file path=ppt/slideMasters/_rels/slideMaster63.xml.rels><?xml version="1.0" encoding="UTF-8" standalone="yes"?>
<Relationships xmlns="http://schemas.openxmlformats.org/package/2006/relationships"><Relationship Id="rId3" Type="http://schemas.openxmlformats.org/officeDocument/2006/relationships/theme" Target="../theme/theme63.xml"/><Relationship Id="rId2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68.xml"/></Relationships>
</file>

<file path=ppt/slideMasters/_rels/slideMaster64.xml.rels><?xml version="1.0" encoding="UTF-8" standalone="yes"?>
<Relationships xmlns="http://schemas.openxmlformats.org/package/2006/relationships"><Relationship Id="rId3" Type="http://schemas.openxmlformats.org/officeDocument/2006/relationships/theme" Target="../theme/theme64.xml"/><Relationship Id="rId2" Type="http://schemas.openxmlformats.org/officeDocument/2006/relationships/slideLayout" Target="../slideLayouts/slideLayout171.xml"/><Relationship Id="rId1" Type="http://schemas.openxmlformats.org/officeDocument/2006/relationships/slideLayout" Target="../slideLayouts/slideLayout170.xml"/></Relationships>
</file>

<file path=ppt/slideMasters/_rels/slideMaster65.xml.rels><?xml version="1.0" encoding="UTF-8" standalone="yes"?>
<Relationships xmlns="http://schemas.openxmlformats.org/package/2006/relationships"><Relationship Id="rId3" Type="http://schemas.openxmlformats.org/officeDocument/2006/relationships/theme" Target="../theme/theme65.xml"/><Relationship Id="rId2" Type="http://schemas.openxmlformats.org/officeDocument/2006/relationships/slideLayout" Target="../slideLayouts/slideLayout173.xml"/><Relationship Id="rId1" Type="http://schemas.openxmlformats.org/officeDocument/2006/relationships/slideLayout" Target="../slideLayouts/slideLayout172.xml"/></Relationships>
</file>

<file path=ppt/slideMasters/_rels/slideMaster6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6.xml"/><Relationship Id="rId2" Type="http://schemas.openxmlformats.org/officeDocument/2006/relationships/slideLayout" Target="../slideLayouts/slideLayout175.xml"/><Relationship Id="rId1" Type="http://schemas.openxmlformats.org/officeDocument/2006/relationships/slideLayout" Target="../slideLayouts/slideLayout174.xml"/></Relationships>
</file>

<file path=ppt/slideMasters/_rels/slideMaster67.xml.rels><?xml version="1.0" encoding="UTF-8" standalone="yes"?>
<Relationships xmlns="http://schemas.openxmlformats.org/package/2006/relationships"><Relationship Id="rId3" Type="http://schemas.openxmlformats.org/officeDocument/2006/relationships/theme" Target="../theme/theme67.xml"/><Relationship Id="rId2" Type="http://schemas.openxmlformats.org/officeDocument/2006/relationships/slideLayout" Target="../slideLayouts/slideLayout177.xml"/><Relationship Id="rId1" Type="http://schemas.openxmlformats.org/officeDocument/2006/relationships/slideLayout" Target="../slideLayouts/slideLayout176.xml"/></Relationships>
</file>

<file path=ppt/slideMasters/_rels/slideMaster68.xml.rels><?xml version="1.0" encoding="UTF-8" standalone="yes"?>
<Relationships xmlns="http://schemas.openxmlformats.org/package/2006/relationships"><Relationship Id="rId3" Type="http://schemas.openxmlformats.org/officeDocument/2006/relationships/theme" Target="../theme/theme68.xml"/><Relationship Id="rId2" Type="http://schemas.openxmlformats.org/officeDocument/2006/relationships/slideLayout" Target="../slideLayouts/slideLayout179.xml"/><Relationship Id="rId1" Type="http://schemas.openxmlformats.org/officeDocument/2006/relationships/slideLayout" Target="../slideLayouts/slideLayout178.xml"/></Relationships>
</file>

<file path=ppt/slideMasters/_rels/slideMaster69.xml.rels><?xml version="1.0" encoding="UTF-8" standalone="yes"?>
<Relationships xmlns="http://schemas.openxmlformats.org/package/2006/relationships"><Relationship Id="rId3" Type="http://schemas.openxmlformats.org/officeDocument/2006/relationships/theme" Target="../theme/theme69.xml"/><Relationship Id="rId2" Type="http://schemas.openxmlformats.org/officeDocument/2006/relationships/slideLayout" Target="../slideLayouts/slideLayout181.xml"/><Relationship Id="rId1" Type="http://schemas.openxmlformats.org/officeDocument/2006/relationships/slideLayout" Target="../slideLayouts/slideLayout180.xml"/></Relationships>
</file>

<file path=ppt/slideMasters/_rels/slideMaster70.xml.rels><?xml version="1.0" encoding="UTF-8" standalone="yes"?>
<Relationships xmlns="http://schemas.openxmlformats.org/package/2006/relationships"><Relationship Id="rId3" Type="http://schemas.openxmlformats.org/officeDocument/2006/relationships/theme" Target="../theme/theme70.xml"/><Relationship Id="rId2" Type="http://schemas.openxmlformats.org/officeDocument/2006/relationships/slideLayout" Target="../slideLayouts/slideLayout183.xml"/><Relationship Id="rId1" Type="http://schemas.openxmlformats.org/officeDocument/2006/relationships/slideLayout" Target="../slideLayouts/slideLayout182.xml"/></Relationships>
</file>

<file path=ppt/slideMasters/_rels/slideMaster71.xml.rels><?xml version="1.0" encoding="UTF-8" standalone="yes"?>
<Relationships xmlns="http://schemas.openxmlformats.org/package/2006/relationships"><Relationship Id="rId3" Type="http://schemas.openxmlformats.org/officeDocument/2006/relationships/theme" Target="../theme/theme71.xml"/><Relationship Id="rId2" Type="http://schemas.openxmlformats.org/officeDocument/2006/relationships/slideLayout" Target="../slideLayouts/slideLayout185.xml"/><Relationship Id="rId1" Type="http://schemas.openxmlformats.org/officeDocument/2006/relationships/slideLayout" Target="../slideLayouts/slideLayout184.xml"/></Relationships>
</file>

<file path=ppt/slideMasters/_rels/slideMaster72.xml.rels><?xml version="1.0" encoding="UTF-8" standalone="yes"?>
<Relationships xmlns="http://schemas.openxmlformats.org/package/2006/relationships"><Relationship Id="rId3" Type="http://schemas.openxmlformats.org/officeDocument/2006/relationships/theme" Target="../theme/theme72.xml"/><Relationship Id="rId2" Type="http://schemas.openxmlformats.org/officeDocument/2006/relationships/slideLayout" Target="../slideLayouts/slideLayout187.xml"/><Relationship Id="rId1" Type="http://schemas.openxmlformats.org/officeDocument/2006/relationships/slideLayout" Target="../slideLayouts/slideLayout186.xml"/></Relationships>
</file>

<file path=ppt/slideMasters/_rels/slideMaster73.xml.rels><?xml version="1.0" encoding="UTF-8" standalone="yes"?>
<Relationships xmlns="http://schemas.openxmlformats.org/package/2006/relationships"><Relationship Id="rId3" Type="http://schemas.openxmlformats.org/officeDocument/2006/relationships/theme" Target="../theme/theme73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/Relationships>
</file>

<file path=ppt/slideMasters/_rels/slideMaster74.xml.rels><?xml version="1.0" encoding="UTF-8" standalone="yes"?>
<Relationships xmlns="http://schemas.openxmlformats.org/package/2006/relationships"><Relationship Id="rId3" Type="http://schemas.openxmlformats.org/officeDocument/2006/relationships/theme" Target="../theme/theme74.xml"/><Relationship Id="rId2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90.xml"/></Relationships>
</file>

<file path=ppt/slideMasters/_rels/slideMaster75.xml.rels><?xml version="1.0" encoding="UTF-8" standalone="yes"?>
<Relationships xmlns="http://schemas.openxmlformats.org/package/2006/relationships"><Relationship Id="rId3" Type="http://schemas.openxmlformats.org/officeDocument/2006/relationships/theme" Target="../theme/theme75.xml"/><Relationship Id="rId2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92.xml"/></Relationships>
</file>

<file path=ppt/slideMasters/_rels/slideMaster76.xml.rels><?xml version="1.0" encoding="UTF-8" standalone="yes"?>
<Relationships xmlns="http://schemas.openxmlformats.org/package/2006/relationships"><Relationship Id="rId3" Type="http://schemas.openxmlformats.org/officeDocument/2006/relationships/theme" Target="../theme/theme76.xml"/><Relationship Id="rId2" Type="http://schemas.openxmlformats.org/officeDocument/2006/relationships/slideLayout" Target="../slideLayouts/slideLayout195.xml"/><Relationship Id="rId1" Type="http://schemas.openxmlformats.org/officeDocument/2006/relationships/slideLayout" Target="../slideLayouts/slideLayout194.xml"/></Relationships>
</file>

<file path=ppt/slideMasters/_rels/slideMaster7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7.xml"/><Relationship Id="rId2" Type="http://schemas.openxmlformats.org/officeDocument/2006/relationships/slideLayout" Target="../slideLayouts/slideLayout197.xml"/><Relationship Id="rId1" Type="http://schemas.openxmlformats.org/officeDocument/2006/relationships/slideLayout" Target="../slideLayouts/slideLayout196.xml"/></Relationships>
</file>

<file path=ppt/slideMasters/_rels/slideMaster78.xml.rels><?xml version="1.0" encoding="UTF-8" standalone="yes"?>
<Relationships xmlns="http://schemas.openxmlformats.org/package/2006/relationships"><Relationship Id="rId3" Type="http://schemas.openxmlformats.org/officeDocument/2006/relationships/theme" Target="../theme/theme78.xml"/><Relationship Id="rId2" Type="http://schemas.openxmlformats.org/officeDocument/2006/relationships/slideLayout" Target="../slideLayouts/slideLayout199.xml"/><Relationship Id="rId1" Type="http://schemas.openxmlformats.org/officeDocument/2006/relationships/slideLayout" Target="../slideLayouts/slideLayout198.xml"/></Relationships>
</file>

<file path=ppt/slideMasters/_rels/slideMaster79.xml.rels><?xml version="1.0" encoding="UTF-8" standalone="yes"?>
<Relationships xmlns="http://schemas.openxmlformats.org/package/2006/relationships"><Relationship Id="rId3" Type="http://schemas.openxmlformats.org/officeDocument/2006/relationships/theme" Target="../theme/theme79.xml"/><Relationship Id="rId2" Type="http://schemas.openxmlformats.org/officeDocument/2006/relationships/slideLayout" Target="../slideLayouts/slideLayout201.xml"/><Relationship Id="rId1" Type="http://schemas.openxmlformats.org/officeDocument/2006/relationships/slideLayout" Target="../slideLayouts/slideLayout200.xml"/></Relationships>
</file>

<file path=ppt/slideMasters/_rels/slideMaster80.xml.rels><?xml version="1.0" encoding="UTF-8" standalone="yes"?>
<Relationships xmlns="http://schemas.openxmlformats.org/package/2006/relationships"><Relationship Id="rId3" Type="http://schemas.openxmlformats.org/officeDocument/2006/relationships/theme" Target="../theme/theme80.xml"/><Relationship Id="rId2" Type="http://schemas.openxmlformats.org/officeDocument/2006/relationships/slideLayout" Target="../slideLayouts/slideLayout203.xml"/><Relationship Id="rId1" Type="http://schemas.openxmlformats.org/officeDocument/2006/relationships/slideLayout" Target="../slideLayouts/slideLayout202.xml"/></Relationships>
</file>

<file path=ppt/slideMasters/_rels/slideMaster81.xml.rels><?xml version="1.0" encoding="UTF-8" standalone="yes"?>
<Relationships xmlns="http://schemas.openxmlformats.org/package/2006/relationships"><Relationship Id="rId3" Type="http://schemas.openxmlformats.org/officeDocument/2006/relationships/theme" Target="../theme/theme81.xml"/><Relationship Id="rId2" Type="http://schemas.openxmlformats.org/officeDocument/2006/relationships/slideLayout" Target="../slideLayouts/slideLayout205.xml"/><Relationship Id="rId1" Type="http://schemas.openxmlformats.org/officeDocument/2006/relationships/slideLayout" Target="../slideLayouts/slideLayout204.xml"/></Relationships>
</file>

<file path=ppt/slideMasters/_rels/slideMaster82.xml.rels><?xml version="1.0" encoding="UTF-8" standalone="yes"?>
<Relationships xmlns="http://schemas.openxmlformats.org/package/2006/relationships"><Relationship Id="rId3" Type="http://schemas.openxmlformats.org/officeDocument/2006/relationships/theme" Target="../theme/theme82.xml"/><Relationship Id="rId2" Type="http://schemas.openxmlformats.org/officeDocument/2006/relationships/slideLayout" Target="../slideLayouts/slideLayout207.xml"/><Relationship Id="rId1" Type="http://schemas.openxmlformats.org/officeDocument/2006/relationships/slideLayout" Target="../slideLayouts/slideLayout206.xml"/></Relationships>
</file>

<file path=ppt/slideMasters/_rels/slideMaster83.xml.rels><?xml version="1.0" encoding="UTF-8" standalone="yes"?>
<Relationships xmlns="http://schemas.openxmlformats.org/package/2006/relationships"><Relationship Id="rId3" Type="http://schemas.openxmlformats.org/officeDocument/2006/relationships/theme" Target="../theme/theme83.xml"/><Relationship Id="rId2" Type="http://schemas.openxmlformats.org/officeDocument/2006/relationships/slideLayout" Target="../slideLayouts/slideLayout209.xml"/><Relationship Id="rId1" Type="http://schemas.openxmlformats.org/officeDocument/2006/relationships/slideLayout" Target="../slideLayouts/slideLayout208.xml"/></Relationships>
</file>

<file path=ppt/slideMasters/_rels/slideMaster84.xml.rels><?xml version="1.0" encoding="UTF-8" standalone="yes"?>
<Relationships xmlns="http://schemas.openxmlformats.org/package/2006/relationships"><Relationship Id="rId3" Type="http://schemas.openxmlformats.org/officeDocument/2006/relationships/theme" Target="../theme/theme84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/Relationships>
</file>

<file path=ppt/slideMasters/_rels/slideMaster85.xml.rels><?xml version="1.0" encoding="UTF-8" standalone="yes"?>
<Relationships xmlns="http://schemas.openxmlformats.org/package/2006/relationships"><Relationship Id="rId4" Type="http://schemas.openxmlformats.org/officeDocument/2006/relationships/theme" Target="../theme/theme85.xml"/><Relationship Id="rId3" Type="http://schemas.openxmlformats.org/officeDocument/2006/relationships/slideLayout" Target="../slideLayouts/slideLayout214.xml"/><Relationship Id="rId2" Type="http://schemas.openxmlformats.org/officeDocument/2006/relationships/slideLayout" Target="../slideLayouts/slideLayout213.xml"/><Relationship Id="rId1" Type="http://schemas.openxmlformats.org/officeDocument/2006/relationships/slideLayout" Target="../slideLayouts/slideLayout212.xml"/></Relationships>
</file>

<file path=ppt/slideMasters/_rels/slideMaster86.xml.rels><?xml version="1.0" encoding="UTF-8" standalone="yes"?>
<Relationships xmlns="http://schemas.openxmlformats.org/package/2006/relationships"><Relationship Id="rId5" Type="http://schemas.openxmlformats.org/officeDocument/2006/relationships/theme" Target="../theme/theme86.xml"/><Relationship Id="rId4" Type="http://schemas.openxmlformats.org/officeDocument/2006/relationships/slideLayout" Target="../slideLayouts/slideLayout218.xml"/><Relationship Id="rId3" Type="http://schemas.openxmlformats.org/officeDocument/2006/relationships/slideLayout" Target="../slideLayouts/slideLayout217.xml"/><Relationship Id="rId2" Type="http://schemas.openxmlformats.org/officeDocument/2006/relationships/slideLayout" Target="../slideLayouts/slideLayout216.xml"/><Relationship Id="rId1" Type="http://schemas.openxmlformats.org/officeDocument/2006/relationships/slideLayout" Target="../slideLayouts/slideLayout215.xml"/></Relationships>
</file>

<file path=ppt/slideMasters/_rels/slideMaster87.xml.rels><?xml version="1.0" encoding="UTF-8" standalone="yes"?>
<Relationships xmlns="http://schemas.openxmlformats.org/package/2006/relationships"><Relationship Id="rId5" Type="http://schemas.openxmlformats.org/officeDocument/2006/relationships/theme" Target="../theme/theme87.xml"/><Relationship Id="rId4" Type="http://schemas.openxmlformats.org/officeDocument/2006/relationships/slideLayout" Target="../slideLayouts/slideLayout222.xml"/><Relationship Id="rId3" Type="http://schemas.openxmlformats.org/officeDocument/2006/relationships/slideLayout" Target="../slideLayouts/slideLayout221.xml"/><Relationship Id="rId2" Type="http://schemas.openxmlformats.org/officeDocument/2006/relationships/slideLayout" Target="../slideLayouts/slideLayout220.xml"/><Relationship Id="rId1" Type="http://schemas.openxmlformats.org/officeDocument/2006/relationships/slideLayout" Target="../slideLayouts/slideLayout219.xml"/></Relationships>
</file>

<file path=ppt/slideMasters/_rels/slideMaster88.xml.rels><?xml version="1.0" encoding="UTF-8" standalone="yes"?>
<Relationships xmlns="http://schemas.openxmlformats.org/package/2006/relationships"><Relationship Id="rId5" Type="http://schemas.openxmlformats.org/officeDocument/2006/relationships/theme" Target="../theme/theme88.xml"/><Relationship Id="rId4" Type="http://schemas.openxmlformats.org/officeDocument/2006/relationships/slideLayout" Target="../slideLayouts/slideLayout226.xml"/><Relationship Id="rId3" Type="http://schemas.openxmlformats.org/officeDocument/2006/relationships/slideLayout" Target="../slideLayouts/slideLayout225.xml"/><Relationship Id="rId2" Type="http://schemas.openxmlformats.org/officeDocument/2006/relationships/slideLayout" Target="../slideLayouts/slideLayout224.xml"/><Relationship Id="rId1" Type="http://schemas.openxmlformats.org/officeDocument/2006/relationships/slideLayout" Target="../slideLayouts/slideLayout223.xml"/></Relationships>
</file>

<file path=ppt/slideMasters/_rels/slideMaster89.xml.rels><?xml version="1.0" encoding="UTF-8" standalone="yes"?>
<Relationships xmlns="http://schemas.openxmlformats.org/package/2006/relationships"><Relationship Id="rId5" Type="http://schemas.openxmlformats.org/officeDocument/2006/relationships/theme" Target="../theme/theme89.xml"/><Relationship Id="rId4" Type="http://schemas.openxmlformats.org/officeDocument/2006/relationships/slideLayout" Target="../slideLayouts/slideLayout230.xml"/><Relationship Id="rId3" Type="http://schemas.openxmlformats.org/officeDocument/2006/relationships/slideLayout" Target="../slideLayouts/slideLayout229.xml"/><Relationship Id="rId2" Type="http://schemas.openxmlformats.org/officeDocument/2006/relationships/slideLayout" Target="../slideLayouts/slideLayout228.xml"/><Relationship Id="rId1" Type="http://schemas.openxmlformats.org/officeDocument/2006/relationships/slideLayout" Target="../slideLayouts/slideLayout227.xml"/></Relationships>
</file>

<file path=ppt/slideMasters/_rels/slideMaster90.xml.rels><?xml version="1.0" encoding="UTF-8" standalone="yes"?>
<Relationships xmlns="http://schemas.openxmlformats.org/package/2006/relationships"><Relationship Id="rId5" Type="http://schemas.openxmlformats.org/officeDocument/2006/relationships/theme" Target="../theme/theme90.xml"/><Relationship Id="rId4" Type="http://schemas.openxmlformats.org/officeDocument/2006/relationships/slideLayout" Target="../slideLayouts/slideLayout234.xml"/><Relationship Id="rId3" Type="http://schemas.openxmlformats.org/officeDocument/2006/relationships/slideLayout" Target="../slideLayouts/slideLayout233.xml"/><Relationship Id="rId2" Type="http://schemas.openxmlformats.org/officeDocument/2006/relationships/slideLayout" Target="../slideLayouts/slideLayout232.xml"/><Relationship Id="rId1" Type="http://schemas.openxmlformats.org/officeDocument/2006/relationships/slideLayout" Target="../slideLayouts/slideLayout231.xml"/></Relationships>
</file>

<file path=ppt/slideMasters/_rels/slideMaster91.xml.rels><?xml version="1.0" encoding="UTF-8" standalone="yes"?>
<Relationships xmlns="http://schemas.openxmlformats.org/package/2006/relationships"><Relationship Id="rId5" Type="http://schemas.openxmlformats.org/officeDocument/2006/relationships/theme" Target="../theme/theme91.xml"/><Relationship Id="rId4" Type="http://schemas.openxmlformats.org/officeDocument/2006/relationships/slideLayout" Target="../slideLayouts/slideLayout238.xml"/><Relationship Id="rId3" Type="http://schemas.openxmlformats.org/officeDocument/2006/relationships/slideLayout" Target="../slideLayouts/slideLayout237.xml"/><Relationship Id="rId2" Type="http://schemas.openxmlformats.org/officeDocument/2006/relationships/slideLayout" Target="../slideLayouts/slideLayout236.xml"/><Relationship Id="rId1" Type="http://schemas.openxmlformats.org/officeDocument/2006/relationships/slideLayout" Target="../slideLayouts/slideLayout235.xml"/></Relationships>
</file>

<file path=ppt/slideMasters/_rels/slideMaster92.xml.rels><?xml version="1.0" encoding="UTF-8" standalone="yes"?>
<Relationships xmlns="http://schemas.openxmlformats.org/package/2006/relationships"><Relationship Id="rId5" Type="http://schemas.openxmlformats.org/officeDocument/2006/relationships/theme" Target="../theme/theme92.xml"/><Relationship Id="rId4" Type="http://schemas.openxmlformats.org/officeDocument/2006/relationships/slideLayout" Target="../slideLayouts/slideLayout242.xml"/><Relationship Id="rId3" Type="http://schemas.openxmlformats.org/officeDocument/2006/relationships/slideLayout" Target="../slideLayouts/slideLayout241.xml"/><Relationship Id="rId2" Type="http://schemas.openxmlformats.org/officeDocument/2006/relationships/slideLayout" Target="../slideLayouts/slideLayout240.xml"/><Relationship Id="rId1" Type="http://schemas.openxmlformats.org/officeDocument/2006/relationships/slideLayout" Target="../slideLayouts/slideLayout239.xml"/></Relationships>
</file>

<file path=ppt/slideMasters/_rels/slideMaster93.xml.rels><?xml version="1.0" encoding="UTF-8" standalone="yes"?>
<Relationships xmlns="http://schemas.openxmlformats.org/package/2006/relationships"><Relationship Id="rId5" Type="http://schemas.openxmlformats.org/officeDocument/2006/relationships/theme" Target="../theme/theme93.xml"/><Relationship Id="rId4" Type="http://schemas.openxmlformats.org/officeDocument/2006/relationships/slideLayout" Target="../slideLayouts/slideLayout246.xml"/><Relationship Id="rId3" Type="http://schemas.openxmlformats.org/officeDocument/2006/relationships/slideLayout" Target="../slideLayouts/slideLayout245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/Relationships>
</file>

<file path=ppt/slideMasters/_rels/slideMaster94.xml.rels><?xml version="1.0" encoding="UTF-8" standalone="yes"?>
<Relationships xmlns="http://schemas.openxmlformats.org/package/2006/relationships"><Relationship Id="rId5" Type="http://schemas.openxmlformats.org/officeDocument/2006/relationships/theme" Target="../theme/theme94.xml"/><Relationship Id="rId4" Type="http://schemas.openxmlformats.org/officeDocument/2006/relationships/slideLayout" Target="../slideLayouts/slideLayout250.xml"/><Relationship Id="rId3" Type="http://schemas.openxmlformats.org/officeDocument/2006/relationships/slideLayout" Target="../slideLayouts/slideLayout249.xml"/><Relationship Id="rId2" Type="http://schemas.openxmlformats.org/officeDocument/2006/relationships/slideLayout" Target="../slideLayouts/slideLayout248.xml"/><Relationship Id="rId1" Type="http://schemas.openxmlformats.org/officeDocument/2006/relationships/slideLayout" Target="../slideLayouts/slideLayout247.xml"/></Relationships>
</file>

<file path=ppt/slideMasters/_rels/slideMaster95.xml.rels><?xml version="1.0" encoding="UTF-8" standalone="yes"?>
<Relationships xmlns="http://schemas.openxmlformats.org/package/2006/relationships"><Relationship Id="rId5" Type="http://schemas.openxmlformats.org/officeDocument/2006/relationships/theme" Target="../theme/theme95.xml"/><Relationship Id="rId4" Type="http://schemas.openxmlformats.org/officeDocument/2006/relationships/slideLayout" Target="../slideLayouts/slideLayout254.xml"/><Relationship Id="rId3" Type="http://schemas.openxmlformats.org/officeDocument/2006/relationships/slideLayout" Target="../slideLayouts/slideLayout253.xml"/><Relationship Id="rId2" Type="http://schemas.openxmlformats.org/officeDocument/2006/relationships/slideLayout" Target="../slideLayouts/slideLayout252.xml"/><Relationship Id="rId1" Type="http://schemas.openxmlformats.org/officeDocument/2006/relationships/slideLayout" Target="../slideLayouts/slideLayout251.xml"/></Relationships>
</file>

<file path=ppt/slideMasters/_rels/slideMaster96.xml.rels><?xml version="1.0" encoding="UTF-8" standalone="yes"?>
<Relationships xmlns="http://schemas.openxmlformats.org/package/2006/relationships"><Relationship Id="rId5" Type="http://schemas.openxmlformats.org/officeDocument/2006/relationships/theme" Target="../theme/theme96.xml"/><Relationship Id="rId4" Type="http://schemas.openxmlformats.org/officeDocument/2006/relationships/slideLayout" Target="../slideLayouts/slideLayout258.xml"/><Relationship Id="rId3" Type="http://schemas.openxmlformats.org/officeDocument/2006/relationships/slideLayout" Target="../slideLayouts/slideLayout257.xml"/><Relationship Id="rId2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55.xml"/></Relationships>
</file>

<file path=ppt/slideMasters/_rels/slideMaster97.xml.rels><?xml version="1.0" encoding="UTF-8" standalone="yes"?>
<Relationships xmlns="http://schemas.openxmlformats.org/package/2006/relationships"><Relationship Id="rId5" Type="http://schemas.openxmlformats.org/officeDocument/2006/relationships/theme" Target="../theme/theme97.xml"/><Relationship Id="rId4" Type="http://schemas.openxmlformats.org/officeDocument/2006/relationships/slideLayout" Target="../slideLayouts/slideLayout262.xml"/><Relationship Id="rId3" Type="http://schemas.openxmlformats.org/officeDocument/2006/relationships/slideLayout" Target="../slideLayouts/slideLayout261.xml"/><Relationship Id="rId2" Type="http://schemas.openxmlformats.org/officeDocument/2006/relationships/slideLayout" Target="../slideLayouts/slideLayout260.xml"/><Relationship Id="rId1" Type="http://schemas.openxmlformats.org/officeDocument/2006/relationships/slideLayout" Target="../slideLayouts/slideLayout259.xml"/></Relationships>
</file>

<file path=ppt/slideMasters/_rels/slideMaster98.xml.rels><?xml version="1.0" encoding="UTF-8" standalone="yes"?>
<Relationships xmlns="http://schemas.openxmlformats.org/package/2006/relationships"><Relationship Id="rId5" Type="http://schemas.openxmlformats.org/officeDocument/2006/relationships/theme" Target="../theme/theme98.xml"/><Relationship Id="rId4" Type="http://schemas.openxmlformats.org/officeDocument/2006/relationships/slideLayout" Target="../slideLayouts/slideLayout266.xml"/><Relationship Id="rId3" Type="http://schemas.openxmlformats.org/officeDocument/2006/relationships/slideLayout" Target="../slideLayouts/slideLayout265.xml"/><Relationship Id="rId2" Type="http://schemas.openxmlformats.org/officeDocument/2006/relationships/slideLayout" Target="../slideLayouts/slideLayout264.xml"/><Relationship Id="rId1" Type="http://schemas.openxmlformats.org/officeDocument/2006/relationships/slideLayout" Target="../slideLayouts/slideLayout263.xml"/></Relationships>
</file>

<file path=ppt/slideMasters/_rels/slideMaster99.xml.rels><?xml version="1.0" encoding="UTF-8" standalone="yes"?>
<Relationships xmlns="http://schemas.openxmlformats.org/package/2006/relationships"><Relationship Id="rId5" Type="http://schemas.openxmlformats.org/officeDocument/2006/relationships/theme" Target="../theme/theme99.xml"/><Relationship Id="rId4" Type="http://schemas.openxmlformats.org/officeDocument/2006/relationships/slideLayout" Target="../slideLayouts/slideLayout270.xml"/><Relationship Id="rId3" Type="http://schemas.openxmlformats.org/officeDocument/2006/relationships/slideLayout" Target="../slideLayouts/slideLayout269.xml"/><Relationship Id="rId2" Type="http://schemas.openxmlformats.org/officeDocument/2006/relationships/slideLayout" Target="../slideLayouts/slideLayout268.xml"/><Relationship Id="rId1" Type="http://schemas.openxmlformats.org/officeDocument/2006/relationships/slideLayout" Target="../slideLayouts/slideLayout267.xml"/></Relationships>
</file>

<file path=ppt/slideMasters/_rels/slideMaster100.xml.rels><?xml version="1.0" encoding="UTF-8" standalone="yes"?>
<Relationships xmlns="http://schemas.openxmlformats.org/package/2006/relationships"><Relationship Id="rId5" Type="http://schemas.openxmlformats.org/officeDocument/2006/relationships/theme" Target="../theme/theme100.xml"/><Relationship Id="rId4" Type="http://schemas.openxmlformats.org/officeDocument/2006/relationships/slideLayout" Target="../slideLayouts/slideLayout274.xml"/><Relationship Id="rId3" Type="http://schemas.openxmlformats.org/officeDocument/2006/relationships/slideLayout" Target="../slideLayouts/slideLayout273.xml"/><Relationship Id="rId2" Type="http://schemas.openxmlformats.org/officeDocument/2006/relationships/slideLayout" Target="../slideLayouts/slideLayout272.xml"/><Relationship Id="rId1" Type="http://schemas.openxmlformats.org/officeDocument/2006/relationships/slideLayout" Target="../slideLayouts/slideLayout271.xml"/></Relationships>
</file>

<file path=ppt/slideMasters/_rels/slideMaster10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01.xml"/><Relationship Id="rId4" Type="http://schemas.openxmlformats.org/officeDocument/2006/relationships/slideLayout" Target="../slideLayouts/slideLayout278.xml"/><Relationship Id="rId3" Type="http://schemas.openxmlformats.org/officeDocument/2006/relationships/slideLayout" Target="../slideLayouts/slideLayout277.xml"/><Relationship Id="rId2" Type="http://schemas.openxmlformats.org/officeDocument/2006/relationships/slideLayout" Target="../slideLayouts/slideLayout276.xml"/><Relationship Id="rId1" Type="http://schemas.openxmlformats.org/officeDocument/2006/relationships/slideLayout" Target="../slideLayouts/slideLayout275.xml"/></Relationships>
</file>

<file path=ppt/slideMasters/_rels/slideMaster102.xml.rels><?xml version="1.0" encoding="UTF-8" standalone="yes"?>
<Relationships xmlns="http://schemas.openxmlformats.org/package/2006/relationships"><Relationship Id="rId5" Type="http://schemas.openxmlformats.org/officeDocument/2006/relationships/theme" Target="../theme/theme102.xml"/><Relationship Id="rId4" Type="http://schemas.openxmlformats.org/officeDocument/2006/relationships/slideLayout" Target="../slideLayouts/slideLayout282.xml"/><Relationship Id="rId3" Type="http://schemas.openxmlformats.org/officeDocument/2006/relationships/slideLayout" Target="../slideLayouts/slideLayout281.xml"/><Relationship Id="rId2" Type="http://schemas.openxmlformats.org/officeDocument/2006/relationships/slideLayout" Target="../slideLayouts/slideLayout280.xml"/><Relationship Id="rId1" Type="http://schemas.openxmlformats.org/officeDocument/2006/relationships/slideLayout" Target="../slideLayouts/slideLayout279.xml"/></Relationships>
</file>

<file path=ppt/slideMasters/_rels/slideMaster103.xml.rels><?xml version="1.0" encoding="UTF-8" standalone="yes"?>
<Relationships xmlns="http://schemas.openxmlformats.org/package/2006/relationships"><Relationship Id="rId5" Type="http://schemas.openxmlformats.org/officeDocument/2006/relationships/theme" Target="../theme/theme103.xml"/><Relationship Id="rId4" Type="http://schemas.openxmlformats.org/officeDocument/2006/relationships/slideLayout" Target="../slideLayouts/slideLayout286.xml"/><Relationship Id="rId3" Type="http://schemas.openxmlformats.org/officeDocument/2006/relationships/slideLayout" Target="../slideLayouts/slideLayout285.xml"/><Relationship Id="rId2" Type="http://schemas.openxmlformats.org/officeDocument/2006/relationships/slideLayout" Target="../slideLayouts/slideLayout284.xml"/><Relationship Id="rId1" Type="http://schemas.openxmlformats.org/officeDocument/2006/relationships/slideLayout" Target="../slideLayouts/slideLayout283.xml"/></Relationships>
</file>

<file path=ppt/slideMasters/_rels/slideMaster104.xml.rels><?xml version="1.0" encoding="UTF-8" standalone="yes"?>
<Relationships xmlns="http://schemas.openxmlformats.org/package/2006/relationships"><Relationship Id="rId5" Type="http://schemas.openxmlformats.org/officeDocument/2006/relationships/theme" Target="../theme/theme104.xml"/><Relationship Id="rId4" Type="http://schemas.openxmlformats.org/officeDocument/2006/relationships/slideLayout" Target="../slideLayouts/slideLayout290.xml"/><Relationship Id="rId3" Type="http://schemas.openxmlformats.org/officeDocument/2006/relationships/slideLayout" Target="../slideLayouts/slideLayout289.xml"/><Relationship Id="rId2" Type="http://schemas.openxmlformats.org/officeDocument/2006/relationships/slideLayout" Target="../slideLayouts/slideLayout288.xml"/><Relationship Id="rId1" Type="http://schemas.openxmlformats.org/officeDocument/2006/relationships/slideLayout" Target="../slideLayouts/slideLayout287.xml"/></Relationships>
</file>

<file path=ppt/slideMasters/_rels/slideMaster105.xml.rels><?xml version="1.0" encoding="UTF-8" standalone="yes"?>
<Relationships xmlns="http://schemas.openxmlformats.org/package/2006/relationships"><Relationship Id="rId5" Type="http://schemas.openxmlformats.org/officeDocument/2006/relationships/theme" Target="../theme/theme105.xml"/><Relationship Id="rId4" Type="http://schemas.openxmlformats.org/officeDocument/2006/relationships/slideLayout" Target="../slideLayouts/slideLayout294.xml"/><Relationship Id="rId3" Type="http://schemas.openxmlformats.org/officeDocument/2006/relationships/slideLayout" Target="../slideLayouts/slideLayout293.xml"/><Relationship Id="rId2" Type="http://schemas.openxmlformats.org/officeDocument/2006/relationships/slideLayout" Target="../slideLayouts/slideLayout292.xml"/><Relationship Id="rId1" Type="http://schemas.openxmlformats.org/officeDocument/2006/relationships/slideLayout" Target="../slideLayouts/slideLayout291.xml"/></Relationships>
</file>

<file path=ppt/slideMasters/_rels/slideMaster106.xml.rels><?xml version="1.0" encoding="UTF-8" standalone="yes"?>
<Relationships xmlns="http://schemas.openxmlformats.org/package/2006/relationships"><Relationship Id="rId5" Type="http://schemas.openxmlformats.org/officeDocument/2006/relationships/theme" Target="../theme/theme106.xml"/><Relationship Id="rId4" Type="http://schemas.openxmlformats.org/officeDocument/2006/relationships/slideLayout" Target="../slideLayouts/slideLayout298.xml"/><Relationship Id="rId3" Type="http://schemas.openxmlformats.org/officeDocument/2006/relationships/slideLayout" Target="../slideLayouts/slideLayout297.xml"/><Relationship Id="rId2" Type="http://schemas.openxmlformats.org/officeDocument/2006/relationships/slideLayout" Target="../slideLayouts/slideLayout296.xml"/><Relationship Id="rId1" Type="http://schemas.openxmlformats.org/officeDocument/2006/relationships/slideLayout" Target="../slideLayouts/slideLayout295.xml"/></Relationships>
</file>

<file path=ppt/slideMasters/_rels/slideMaster107.xml.rels><?xml version="1.0" encoding="UTF-8" standalone="yes"?>
<Relationships xmlns="http://schemas.openxmlformats.org/package/2006/relationships"><Relationship Id="rId5" Type="http://schemas.openxmlformats.org/officeDocument/2006/relationships/theme" Target="../theme/theme107.xml"/><Relationship Id="rId4" Type="http://schemas.openxmlformats.org/officeDocument/2006/relationships/slideLayout" Target="../slideLayouts/slideLayout302.xml"/><Relationship Id="rId3" Type="http://schemas.openxmlformats.org/officeDocument/2006/relationships/slideLayout" Target="../slideLayouts/slideLayout301.xml"/><Relationship Id="rId2" Type="http://schemas.openxmlformats.org/officeDocument/2006/relationships/slideLayout" Target="../slideLayouts/slideLayout300.xml"/><Relationship Id="rId1" Type="http://schemas.openxmlformats.org/officeDocument/2006/relationships/slideLayout" Target="../slideLayouts/slideLayout299.xml"/></Relationships>
</file>

<file path=ppt/slideMasters/_rels/slideMaster108.xml.rels><?xml version="1.0" encoding="UTF-8" standalone="yes"?>
<Relationships xmlns="http://schemas.openxmlformats.org/package/2006/relationships"><Relationship Id="rId5" Type="http://schemas.openxmlformats.org/officeDocument/2006/relationships/theme" Target="../theme/theme108.xml"/><Relationship Id="rId4" Type="http://schemas.openxmlformats.org/officeDocument/2006/relationships/slideLayout" Target="../slideLayouts/slideLayout306.xml"/><Relationship Id="rId3" Type="http://schemas.openxmlformats.org/officeDocument/2006/relationships/slideLayout" Target="../slideLayouts/slideLayout305.xml"/><Relationship Id="rId2" Type="http://schemas.openxmlformats.org/officeDocument/2006/relationships/slideLayout" Target="../slideLayouts/slideLayout304.xml"/><Relationship Id="rId1" Type="http://schemas.openxmlformats.org/officeDocument/2006/relationships/slideLayout" Target="../slideLayouts/slideLayout303.xml"/></Relationships>
</file>

<file path=ppt/slideMasters/_rels/slideMaster109.xml.rels><?xml version="1.0" encoding="UTF-8" standalone="yes"?>
<Relationships xmlns="http://schemas.openxmlformats.org/package/2006/relationships"><Relationship Id="rId5" Type="http://schemas.openxmlformats.org/officeDocument/2006/relationships/theme" Target="../theme/theme109.xml"/><Relationship Id="rId4" Type="http://schemas.openxmlformats.org/officeDocument/2006/relationships/slideLayout" Target="../slideLayouts/slideLayout310.xml"/><Relationship Id="rId3" Type="http://schemas.openxmlformats.org/officeDocument/2006/relationships/slideLayout" Target="../slideLayouts/slideLayout309.xml"/><Relationship Id="rId2" Type="http://schemas.openxmlformats.org/officeDocument/2006/relationships/slideLayout" Target="../slideLayouts/slideLayout308.xml"/><Relationship Id="rId1" Type="http://schemas.openxmlformats.org/officeDocument/2006/relationships/slideLayout" Target="../slideLayouts/slideLayout307.xml"/></Relationships>
</file>

<file path=ppt/slideMasters/_rels/slideMaster110.xml.rels><?xml version="1.0" encoding="UTF-8" standalone="yes"?>
<Relationships xmlns="http://schemas.openxmlformats.org/package/2006/relationships"><Relationship Id="rId5" Type="http://schemas.openxmlformats.org/officeDocument/2006/relationships/theme" Target="../theme/theme110.xml"/><Relationship Id="rId4" Type="http://schemas.openxmlformats.org/officeDocument/2006/relationships/slideLayout" Target="../slideLayouts/slideLayout314.xml"/><Relationship Id="rId3" Type="http://schemas.openxmlformats.org/officeDocument/2006/relationships/slideLayout" Target="../slideLayouts/slideLayout313.xml"/><Relationship Id="rId2" Type="http://schemas.openxmlformats.org/officeDocument/2006/relationships/slideLayout" Target="../slideLayouts/slideLayout312.xml"/><Relationship Id="rId1" Type="http://schemas.openxmlformats.org/officeDocument/2006/relationships/slideLayout" Target="../slideLayouts/slideLayout311.xml"/></Relationships>
</file>

<file path=ppt/slideMasters/_rels/slideMaster11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11.xml"/><Relationship Id="rId4" Type="http://schemas.openxmlformats.org/officeDocument/2006/relationships/slideLayout" Target="../slideLayouts/slideLayout318.xml"/><Relationship Id="rId3" Type="http://schemas.openxmlformats.org/officeDocument/2006/relationships/slideLayout" Target="../slideLayouts/slideLayout317.xml"/><Relationship Id="rId2" Type="http://schemas.openxmlformats.org/officeDocument/2006/relationships/slideLayout" Target="../slideLayouts/slideLayout316.xml"/><Relationship Id="rId1" Type="http://schemas.openxmlformats.org/officeDocument/2006/relationships/slideLayout" Target="../slideLayouts/slideLayout315.xml"/></Relationships>
</file>

<file path=ppt/slideMasters/_rels/slideMaster112.xml.rels><?xml version="1.0" encoding="UTF-8" standalone="yes"?>
<Relationships xmlns="http://schemas.openxmlformats.org/package/2006/relationships"><Relationship Id="rId5" Type="http://schemas.openxmlformats.org/officeDocument/2006/relationships/theme" Target="../theme/theme112.xml"/><Relationship Id="rId4" Type="http://schemas.openxmlformats.org/officeDocument/2006/relationships/slideLayout" Target="../slideLayouts/slideLayout322.xml"/><Relationship Id="rId3" Type="http://schemas.openxmlformats.org/officeDocument/2006/relationships/slideLayout" Target="../slideLayouts/slideLayout321.xml"/><Relationship Id="rId2" Type="http://schemas.openxmlformats.org/officeDocument/2006/relationships/slideLayout" Target="../slideLayouts/slideLayout320.xml"/><Relationship Id="rId1" Type="http://schemas.openxmlformats.org/officeDocument/2006/relationships/slideLayout" Target="../slideLayouts/slideLayout319.xml"/></Relationships>
</file>

<file path=ppt/slideMasters/_rels/slideMaster113.xml.rels><?xml version="1.0" encoding="UTF-8" standalone="yes"?>
<Relationships xmlns="http://schemas.openxmlformats.org/package/2006/relationships"><Relationship Id="rId5" Type="http://schemas.openxmlformats.org/officeDocument/2006/relationships/theme" Target="../theme/theme113.xml"/><Relationship Id="rId4" Type="http://schemas.openxmlformats.org/officeDocument/2006/relationships/slideLayout" Target="../slideLayouts/slideLayout326.xml"/><Relationship Id="rId3" Type="http://schemas.openxmlformats.org/officeDocument/2006/relationships/slideLayout" Target="../slideLayouts/slideLayout325.xml"/><Relationship Id="rId2" Type="http://schemas.openxmlformats.org/officeDocument/2006/relationships/slideLayout" Target="../slideLayouts/slideLayout324.xml"/><Relationship Id="rId1" Type="http://schemas.openxmlformats.org/officeDocument/2006/relationships/slideLayout" Target="../slideLayouts/slideLayout323.xml"/></Relationships>
</file>

<file path=ppt/slideMasters/_rels/slideMaster114.xml.rels><?xml version="1.0" encoding="UTF-8" standalone="yes"?>
<Relationships xmlns="http://schemas.openxmlformats.org/package/2006/relationships"><Relationship Id="rId5" Type="http://schemas.openxmlformats.org/officeDocument/2006/relationships/theme" Target="../theme/theme114.xml"/><Relationship Id="rId4" Type="http://schemas.openxmlformats.org/officeDocument/2006/relationships/slideLayout" Target="../slideLayouts/slideLayout330.xml"/><Relationship Id="rId3" Type="http://schemas.openxmlformats.org/officeDocument/2006/relationships/slideLayout" Target="../slideLayouts/slideLayout329.xml"/><Relationship Id="rId2" Type="http://schemas.openxmlformats.org/officeDocument/2006/relationships/slideLayout" Target="../slideLayouts/slideLayout328.xml"/><Relationship Id="rId1" Type="http://schemas.openxmlformats.org/officeDocument/2006/relationships/slideLayout" Target="../slideLayouts/slideLayout327.xml"/></Relationships>
</file>

<file path=ppt/slideMasters/_rels/slideMaster115.xml.rels><?xml version="1.0" encoding="UTF-8" standalone="yes"?>
<Relationships xmlns="http://schemas.openxmlformats.org/package/2006/relationships"><Relationship Id="rId5" Type="http://schemas.openxmlformats.org/officeDocument/2006/relationships/theme" Target="../theme/theme115.xml"/><Relationship Id="rId4" Type="http://schemas.openxmlformats.org/officeDocument/2006/relationships/slideLayout" Target="../slideLayouts/slideLayout334.xml"/><Relationship Id="rId3" Type="http://schemas.openxmlformats.org/officeDocument/2006/relationships/slideLayout" Target="../slideLayouts/slideLayout333.xml"/><Relationship Id="rId2" Type="http://schemas.openxmlformats.org/officeDocument/2006/relationships/slideLayout" Target="../slideLayouts/slideLayout332.xml"/><Relationship Id="rId1" Type="http://schemas.openxmlformats.org/officeDocument/2006/relationships/slideLayout" Target="../slideLayouts/slideLayout331.xml"/></Relationships>
</file>

<file path=ppt/slideMasters/_rels/slideMaster116.xml.rels><?xml version="1.0" encoding="UTF-8" standalone="yes"?>
<Relationships xmlns="http://schemas.openxmlformats.org/package/2006/relationships"><Relationship Id="rId5" Type="http://schemas.openxmlformats.org/officeDocument/2006/relationships/theme" Target="../theme/theme116.xml"/><Relationship Id="rId4" Type="http://schemas.openxmlformats.org/officeDocument/2006/relationships/slideLayout" Target="../slideLayouts/slideLayout338.xml"/><Relationship Id="rId3" Type="http://schemas.openxmlformats.org/officeDocument/2006/relationships/slideLayout" Target="../slideLayouts/slideLayout337.xml"/><Relationship Id="rId2" Type="http://schemas.openxmlformats.org/officeDocument/2006/relationships/slideLayout" Target="../slideLayouts/slideLayout336.xml"/><Relationship Id="rId1" Type="http://schemas.openxmlformats.org/officeDocument/2006/relationships/slideLayout" Target="../slideLayouts/slideLayout335.xml"/></Relationships>
</file>

<file path=ppt/slideMasters/_rels/slideMaster117.xml.rels><?xml version="1.0" encoding="UTF-8" standalone="yes"?>
<Relationships xmlns="http://schemas.openxmlformats.org/package/2006/relationships"><Relationship Id="rId5" Type="http://schemas.openxmlformats.org/officeDocument/2006/relationships/theme" Target="../theme/theme117.xml"/><Relationship Id="rId4" Type="http://schemas.openxmlformats.org/officeDocument/2006/relationships/slideLayout" Target="../slideLayouts/slideLayout342.xml"/><Relationship Id="rId3" Type="http://schemas.openxmlformats.org/officeDocument/2006/relationships/slideLayout" Target="../slideLayouts/slideLayout341.xml"/><Relationship Id="rId2" Type="http://schemas.openxmlformats.org/officeDocument/2006/relationships/slideLayout" Target="../slideLayouts/slideLayout340.xml"/><Relationship Id="rId1" Type="http://schemas.openxmlformats.org/officeDocument/2006/relationships/slideLayout" Target="../slideLayouts/slideLayout339.xml"/></Relationships>
</file>

<file path=ppt/slideMasters/_rels/slideMaster118.xml.rels><?xml version="1.0" encoding="UTF-8" standalone="yes"?>
<Relationships xmlns="http://schemas.openxmlformats.org/package/2006/relationships"><Relationship Id="rId5" Type="http://schemas.openxmlformats.org/officeDocument/2006/relationships/theme" Target="../theme/theme118.xml"/><Relationship Id="rId4" Type="http://schemas.openxmlformats.org/officeDocument/2006/relationships/slideLayout" Target="../slideLayouts/slideLayout346.xml"/><Relationship Id="rId3" Type="http://schemas.openxmlformats.org/officeDocument/2006/relationships/slideLayout" Target="../slideLayouts/slideLayout345.xml"/><Relationship Id="rId2" Type="http://schemas.openxmlformats.org/officeDocument/2006/relationships/slideLayout" Target="../slideLayouts/slideLayout344.xml"/><Relationship Id="rId1" Type="http://schemas.openxmlformats.org/officeDocument/2006/relationships/slideLayout" Target="../slideLayouts/slideLayout343.xml"/></Relationships>
</file>

<file path=ppt/slideMasters/_rels/slideMaster119.xml.rels><?xml version="1.0" encoding="UTF-8" standalone="yes"?>
<Relationships xmlns="http://schemas.openxmlformats.org/package/2006/relationships"><Relationship Id="rId5" Type="http://schemas.openxmlformats.org/officeDocument/2006/relationships/theme" Target="../theme/theme119.xml"/><Relationship Id="rId4" Type="http://schemas.openxmlformats.org/officeDocument/2006/relationships/slideLayout" Target="../slideLayouts/slideLayout350.xml"/><Relationship Id="rId3" Type="http://schemas.openxmlformats.org/officeDocument/2006/relationships/slideLayout" Target="../slideLayouts/slideLayout349.xml"/><Relationship Id="rId2" Type="http://schemas.openxmlformats.org/officeDocument/2006/relationships/slideLayout" Target="../slideLayouts/slideLayout348.xml"/><Relationship Id="rId1" Type="http://schemas.openxmlformats.org/officeDocument/2006/relationships/slideLayout" Target="../slideLayouts/slideLayout347.xml"/></Relationships>
</file>

<file path=ppt/slideMasters/_rels/slideMaster120.xml.rels><?xml version="1.0" encoding="UTF-8" standalone="yes"?>
<Relationships xmlns="http://schemas.openxmlformats.org/package/2006/relationships"><Relationship Id="rId5" Type="http://schemas.openxmlformats.org/officeDocument/2006/relationships/theme" Target="../theme/theme120.xml"/><Relationship Id="rId4" Type="http://schemas.openxmlformats.org/officeDocument/2006/relationships/slideLayout" Target="../slideLayouts/slideLayout354.xml"/><Relationship Id="rId3" Type="http://schemas.openxmlformats.org/officeDocument/2006/relationships/slideLayout" Target="../slideLayouts/slideLayout353.xml"/><Relationship Id="rId2" Type="http://schemas.openxmlformats.org/officeDocument/2006/relationships/slideLayout" Target="../slideLayouts/slideLayout352.xml"/><Relationship Id="rId1" Type="http://schemas.openxmlformats.org/officeDocument/2006/relationships/slideLayout" Target="../slideLayouts/slideLayout351.xml"/></Relationships>
</file>

<file path=ppt/slideMasters/_rels/slideMaster12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21.xml"/><Relationship Id="rId4" Type="http://schemas.openxmlformats.org/officeDocument/2006/relationships/slideLayout" Target="../slideLayouts/slideLayout358.xml"/><Relationship Id="rId3" Type="http://schemas.openxmlformats.org/officeDocument/2006/relationships/slideLayout" Target="../slideLayouts/slideLayout357.xml"/><Relationship Id="rId2" Type="http://schemas.openxmlformats.org/officeDocument/2006/relationships/slideLayout" Target="../slideLayouts/slideLayout356.xml"/><Relationship Id="rId1" Type="http://schemas.openxmlformats.org/officeDocument/2006/relationships/slideLayout" Target="../slideLayouts/slideLayout355.xml"/></Relationships>
</file>

<file path=ppt/slideMasters/_rels/slideMaster122.xml.rels><?xml version="1.0" encoding="UTF-8" standalone="yes"?>
<Relationships xmlns="http://schemas.openxmlformats.org/package/2006/relationships"><Relationship Id="rId5" Type="http://schemas.openxmlformats.org/officeDocument/2006/relationships/theme" Target="../theme/theme122.xml"/><Relationship Id="rId4" Type="http://schemas.openxmlformats.org/officeDocument/2006/relationships/slideLayout" Target="../slideLayouts/slideLayout362.xml"/><Relationship Id="rId3" Type="http://schemas.openxmlformats.org/officeDocument/2006/relationships/slideLayout" Target="../slideLayouts/slideLayout361.xml"/><Relationship Id="rId2" Type="http://schemas.openxmlformats.org/officeDocument/2006/relationships/slideLayout" Target="../slideLayouts/slideLayout360.xml"/><Relationship Id="rId1" Type="http://schemas.openxmlformats.org/officeDocument/2006/relationships/slideLayout" Target="../slideLayouts/slideLayout359.xml"/></Relationships>
</file>

<file path=ppt/slideMasters/_rels/slideMaster123.xml.rels><?xml version="1.0" encoding="UTF-8" standalone="yes"?>
<Relationships xmlns="http://schemas.openxmlformats.org/package/2006/relationships"><Relationship Id="rId5" Type="http://schemas.openxmlformats.org/officeDocument/2006/relationships/theme" Target="../theme/theme123.xml"/><Relationship Id="rId4" Type="http://schemas.openxmlformats.org/officeDocument/2006/relationships/slideLayout" Target="../slideLayouts/slideLayout366.xml"/><Relationship Id="rId3" Type="http://schemas.openxmlformats.org/officeDocument/2006/relationships/slideLayout" Target="../slideLayouts/slideLayout365.xml"/><Relationship Id="rId2" Type="http://schemas.openxmlformats.org/officeDocument/2006/relationships/slideLayout" Target="../slideLayouts/slideLayout364.xml"/><Relationship Id="rId1" Type="http://schemas.openxmlformats.org/officeDocument/2006/relationships/slideLayout" Target="../slideLayouts/slideLayout363.xml"/></Relationships>
</file>

<file path=ppt/slideMasters/_rels/slideMaster124.xml.rels><?xml version="1.0" encoding="UTF-8" standalone="yes"?>
<Relationships xmlns="http://schemas.openxmlformats.org/package/2006/relationships"><Relationship Id="rId5" Type="http://schemas.openxmlformats.org/officeDocument/2006/relationships/theme" Target="../theme/theme124.xml"/><Relationship Id="rId4" Type="http://schemas.openxmlformats.org/officeDocument/2006/relationships/slideLayout" Target="../slideLayouts/slideLayout370.xml"/><Relationship Id="rId3" Type="http://schemas.openxmlformats.org/officeDocument/2006/relationships/slideLayout" Target="../slideLayouts/slideLayout369.xml"/><Relationship Id="rId2" Type="http://schemas.openxmlformats.org/officeDocument/2006/relationships/slideLayout" Target="../slideLayouts/slideLayout368.xml"/><Relationship Id="rId1" Type="http://schemas.openxmlformats.org/officeDocument/2006/relationships/slideLayout" Target="../slideLayouts/slideLayout367.xml"/></Relationships>
</file>

<file path=ppt/slideMasters/_rels/slideMaster125.xml.rels><?xml version="1.0" encoding="UTF-8" standalone="yes"?>
<Relationships xmlns="http://schemas.openxmlformats.org/package/2006/relationships"><Relationship Id="rId5" Type="http://schemas.openxmlformats.org/officeDocument/2006/relationships/theme" Target="../theme/theme125.xml"/><Relationship Id="rId4" Type="http://schemas.openxmlformats.org/officeDocument/2006/relationships/slideLayout" Target="../slideLayouts/slideLayout374.xml"/><Relationship Id="rId3" Type="http://schemas.openxmlformats.org/officeDocument/2006/relationships/slideLayout" Target="../slideLayouts/slideLayout373.xml"/><Relationship Id="rId2" Type="http://schemas.openxmlformats.org/officeDocument/2006/relationships/slideLayout" Target="../slideLayouts/slideLayout372.xml"/><Relationship Id="rId1" Type="http://schemas.openxmlformats.org/officeDocument/2006/relationships/slideLayout" Target="../slideLayouts/slideLayout371.xml"/></Relationships>
</file>

<file path=ppt/slideMasters/_rels/slideMaster126.xml.rels><?xml version="1.0" encoding="UTF-8" standalone="yes"?>
<Relationships xmlns="http://schemas.openxmlformats.org/package/2006/relationships"><Relationship Id="rId5" Type="http://schemas.openxmlformats.org/officeDocument/2006/relationships/theme" Target="../theme/theme126.xml"/><Relationship Id="rId4" Type="http://schemas.openxmlformats.org/officeDocument/2006/relationships/slideLayout" Target="../slideLayouts/slideLayout378.xml"/><Relationship Id="rId3" Type="http://schemas.openxmlformats.org/officeDocument/2006/relationships/slideLayout" Target="../slideLayouts/slideLayout377.xml"/><Relationship Id="rId2" Type="http://schemas.openxmlformats.org/officeDocument/2006/relationships/slideLayout" Target="../slideLayouts/slideLayout376.xml"/><Relationship Id="rId1" Type="http://schemas.openxmlformats.org/officeDocument/2006/relationships/slideLayout" Target="../slideLayouts/slideLayout375.xml"/></Relationships>
</file>

<file path=ppt/slideMasters/_rels/slideMaster127.xml.rels><?xml version="1.0" encoding="UTF-8" standalone="yes"?>
<Relationships xmlns="http://schemas.openxmlformats.org/package/2006/relationships"><Relationship Id="rId5" Type="http://schemas.openxmlformats.org/officeDocument/2006/relationships/theme" Target="../theme/theme127.xml"/><Relationship Id="rId4" Type="http://schemas.openxmlformats.org/officeDocument/2006/relationships/slideLayout" Target="../slideLayouts/slideLayout382.xml"/><Relationship Id="rId3" Type="http://schemas.openxmlformats.org/officeDocument/2006/relationships/slideLayout" Target="../slideLayouts/slideLayout381.xml"/><Relationship Id="rId2" Type="http://schemas.openxmlformats.org/officeDocument/2006/relationships/slideLayout" Target="../slideLayouts/slideLayout380.xml"/><Relationship Id="rId1" Type="http://schemas.openxmlformats.org/officeDocument/2006/relationships/slideLayout" Target="../slideLayouts/slideLayout379.xml"/></Relationships>
</file>

<file path=ppt/slideMasters/_rels/slideMaster12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91.xml"/><Relationship Id="rId8" Type="http://schemas.openxmlformats.org/officeDocument/2006/relationships/slideLayout" Target="../slideLayouts/slideLayout390.xml"/><Relationship Id="rId7" Type="http://schemas.openxmlformats.org/officeDocument/2006/relationships/slideLayout" Target="../slideLayouts/slideLayout389.xml"/><Relationship Id="rId6" Type="http://schemas.openxmlformats.org/officeDocument/2006/relationships/slideLayout" Target="../slideLayouts/slideLayout388.xml"/><Relationship Id="rId5" Type="http://schemas.openxmlformats.org/officeDocument/2006/relationships/slideLayout" Target="../slideLayouts/slideLayout387.xml"/><Relationship Id="rId4" Type="http://schemas.openxmlformats.org/officeDocument/2006/relationships/slideLayout" Target="../slideLayouts/slideLayout386.xml"/><Relationship Id="rId3" Type="http://schemas.openxmlformats.org/officeDocument/2006/relationships/slideLayout" Target="../slideLayouts/slideLayout385.xml"/><Relationship Id="rId2" Type="http://schemas.openxmlformats.org/officeDocument/2006/relationships/slideLayout" Target="../slideLayouts/slideLayout384.xml"/><Relationship Id="rId19" Type="http://schemas.openxmlformats.org/officeDocument/2006/relationships/theme" Target="../theme/theme128.xml"/><Relationship Id="rId18" Type="http://schemas.openxmlformats.org/officeDocument/2006/relationships/image" Target="../media/image10.jpeg"/><Relationship Id="rId17" Type="http://schemas.openxmlformats.org/officeDocument/2006/relationships/slideLayout" Target="../slideLayouts/slideLayout399.xml"/><Relationship Id="rId16" Type="http://schemas.openxmlformats.org/officeDocument/2006/relationships/slideLayout" Target="../slideLayouts/slideLayout398.xml"/><Relationship Id="rId15" Type="http://schemas.openxmlformats.org/officeDocument/2006/relationships/slideLayout" Target="../slideLayouts/slideLayout397.xml"/><Relationship Id="rId14" Type="http://schemas.openxmlformats.org/officeDocument/2006/relationships/slideLayout" Target="../slideLayouts/slideLayout396.xml"/><Relationship Id="rId13" Type="http://schemas.openxmlformats.org/officeDocument/2006/relationships/slideLayout" Target="../slideLayouts/slideLayout395.xml"/><Relationship Id="rId12" Type="http://schemas.openxmlformats.org/officeDocument/2006/relationships/slideLayout" Target="../slideLayouts/slideLayout394.xml"/><Relationship Id="rId11" Type="http://schemas.openxmlformats.org/officeDocument/2006/relationships/slideLayout" Target="../slideLayouts/slideLayout393.xml"/><Relationship Id="rId10" Type="http://schemas.openxmlformats.org/officeDocument/2006/relationships/slideLayout" Target="../slideLayouts/slideLayout392.xml"/><Relationship Id="rId1" Type="http://schemas.openxmlformats.org/officeDocument/2006/relationships/slideLayout" Target="../slideLayouts/slideLayout38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7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3" r:id="rId1"/>
    <p:sldLayoutId id="214748389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390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2" r:id="rId1"/>
    <p:sldLayoutId id="214748393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4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4" r:id="rId1"/>
    <p:sldLayoutId id="2147483945" r:id="rId2"/>
    <p:sldLayoutId id="214748394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8" r:id="rId1"/>
    <p:sldLayoutId id="2147483959" r:id="rId2"/>
    <p:sldLayoutId id="2147483960" r:id="rId3"/>
    <p:sldLayoutId id="214748396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3" r:id="rId1"/>
    <p:sldLayoutId id="2147483964" r:id="rId2"/>
    <p:sldLayoutId id="2147483965" r:id="rId3"/>
    <p:sldLayoutId id="214748396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8" r:id="rId1"/>
    <p:sldLayoutId id="2147483969" r:id="rId2"/>
    <p:sldLayoutId id="2147483970" r:id="rId3"/>
    <p:sldLayoutId id="214748397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8" r:id="rId1"/>
    <p:sldLayoutId id="2147483979" r:id="rId2"/>
    <p:sldLayoutId id="2147483980" r:id="rId3"/>
    <p:sldLayoutId id="214748398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3" r:id="rId1"/>
    <p:sldLayoutId id="2147483994" r:id="rId2"/>
    <p:sldLayoutId id="2147483995" r:id="rId3"/>
    <p:sldLayoutId id="214748399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8" r:id="rId1"/>
    <p:sldLayoutId id="2147483999" r:id="rId2"/>
    <p:sldLayoutId id="2147484000" r:id="rId3"/>
    <p:sldLayoutId id="214748400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8" r:id="rId1"/>
    <p:sldLayoutId id="2147484009" r:id="rId2"/>
    <p:sldLayoutId id="2147484010" r:id="rId3"/>
    <p:sldLayoutId id="214748401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3" r:id="rId1"/>
    <p:sldLayoutId id="2147484014" r:id="rId2"/>
    <p:sldLayoutId id="2147484015" r:id="rId3"/>
    <p:sldLayoutId id="214748401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3" r:id="rId1"/>
    <p:sldLayoutId id="2147484024" r:id="rId2"/>
    <p:sldLayoutId id="2147484025" r:id="rId3"/>
    <p:sldLayoutId id="214748402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8" r:id="rId1"/>
    <p:sldLayoutId id="2147484039" r:id="rId2"/>
    <p:sldLayoutId id="2147484040" r:id="rId3"/>
    <p:sldLayoutId id="214748404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3" r:id="rId1"/>
    <p:sldLayoutId id="2147484044" r:id="rId2"/>
    <p:sldLayoutId id="2147484045" r:id="rId3"/>
    <p:sldLayoutId id="214748404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8" r:id="rId1"/>
    <p:sldLayoutId id="2147484049" r:id="rId2"/>
    <p:sldLayoutId id="2147484050" r:id="rId3"/>
    <p:sldLayoutId id="214748405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3" r:id="rId1"/>
    <p:sldLayoutId id="2147484054" r:id="rId2"/>
    <p:sldLayoutId id="2147484055" r:id="rId3"/>
    <p:sldLayoutId id="214748405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8" r:id="rId1"/>
    <p:sldLayoutId id="2147484059" r:id="rId2"/>
    <p:sldLayoutId id="2147484060" r:id="rId3"/>
    <p:sldLayoutId id="214748406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3" r:id="rId1"/>
    <p:sldLayoutId id="2147484064" r:id="rId2"/>
    <p:sldLayoutId id="2147484065" r:id="rId3"/>
    <p:sldLayoutId id="214748406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8" r:id="rId1"/>
    <p:sldLayoutId id="2147484069" r:id="rId2"/>
    <p:sldLayoutId id="2147484070" r:id="rId3"/>
    <p:sldLayoutId id="214748407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3" r:id="rId1"/>
    <p:sldLayoutId id="2147484074" r:id="rId2"/>
    <p:sldLayoutId id="2147484075" r:id="rId3"/>
    <p:sldLayoutId id="214748407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8" r:id="rId1"/>
    <p:sldLayoutId id="2147484079" r:id="rId2"/>
    <p:sldLayoutId id="2147484080" r:id="rId3"/>
    <p:sldLayoutId id="214748408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3" r:id="rId1"/>
    <p:sldLayoutId id="2147484084" r:id="rId2"/>
    <p:sldLayoutId id="2147484085" r:id="rId3"/>
    <p:sldLayoutId id="214748408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3" r:id="rId1"/>
    <p:sldLayoutId id="2147484094" r:id="rId2"/>
    <p:sldLayoutId id="2147484095" r:id="rId3"/>
    <p:sldLayoutId id="214748409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8" r:id="rId1"/>
    <p:sldLayoutId id="2147484099" r:id="rId2"/>
    <p:sldLayoutId id="2147484100" r:id="rId3"/>
    <p:sldLayoutId id="214748410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3" r:id="rId1"/>
    <p:sldLayoutId id="2147484104" r:id="rId2"/>
    <p:sldLayoutId id="2147484105" r:id="rId3"/>
    <p:sldLayoutId id="214748410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8" r:id="rId1"/>
    <p:sldLayoutId id="2147484109" r:id="rId2"/>
    <p:sldLayoutId id="2147484110" r:id="rId3"/>
    <p:sldLayoutId id="214748411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3" r:id="rId1"/>
    <p:sldLayoutId id="2147484114" r:id="rId2"/>
    <p:sldLayoutId id="2147484115" r:id="rId3"/>
    <p:sldLayoutId id="214748411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8" r:id="rId1"/>
    <p:sldLayoutId id="2147484119" r:id="rId2"/>
    <p:sldLayoutId id="2147484120" r:id="rId3"/>
    <p:sldLayoutId id="214748412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3" r:id="rId1"/>
    <p:sldLayoutId id="2147484124" r:id="rId2"/>
    <p:sldLayoutId id="2147484125" r:id="rId3"/>
    <p:sldLayoutId id="214748412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8" r:id="rId1"/>
    <p:sldLayoutId id="2147484129" r:id="rId2"/>
    <p:sldLayoutId id="2147484130" r:id="rId3"/>
    <p:sldLayoutId id="214748413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3" r:id="rId1"/>
    <p:sldLayoutId id="2147484134" r:id="rId2"/>
    <p:sldLayoutId id="2147484135" r:id="rId3"/>
    <p:sldLayoutId id="214748413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8" r:id="rId1"/>
    <p:sldLayoutId id="2147484139" r:id="rId2"/>
    <p:sldLayoutId id="2147484140" r:id="rId3"/>
    <p:sldLayoutId id="214748414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3" r:id="rId1"/>
    <p:sldLayoutId id="2147484144" r:id="rId2"/>
    <p:sldLayoutId id="2147484145" r:id="rId3"/>
    <p:sldLayoutId id="214748414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8" r:id="rId1"/>
    <p:sldLayoutId id="2147484149" r:id="rId2"/>
    <p:sldLayoutId id="2147484150" r:id="rId3"/>
    <p:sldLayoutId id="214748415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3" r:id="rId1"/>
    <p:sldLayoutId id="2147484154" r:id="rId2"/>
    <p:sldLayoutId id="2147484155" r:id="rId3"/>
    <p:sldLayoutId id="214748415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标题占位符 1"/>
          <p:cNvSpPr>
            <a:spLocks noGrp="1"/>
          </p:cNvSpPr>
          <p:nvPr>
            <p:ph type="title"/>
          </p:nvPr>
        </p:nvSpPr>
        <p:spPr>
          <a:xfrm>
            <a:off x="696516" y="0"/>
            <a:ext cx="11452324" cy="108489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p>
            <a:pPr lvl="0" defTabSz="914400"/>
            <a:r>
              <a:rPr lang="en-US" altLang="zh-CN" dirty="0"/>
              <a:t>Click to edit title</a:t>
            </a:r>
            <a:endParaRPr lang="zh-CN" altLang="en-US" dirty="0"/>
          </a:p>
        </p:txBody>
      </p:sp>
      <p:sp>
        <p:nvSpPr>
          <p:cNvPr id="1048577" name="文本占位符 2"/>
          <p:cNvSpPr>
            <a:spLocks noGrp="1"/>
          </p:cNvSpPr>
          <p:nvPr>
            <p:ph type="body" idx="1"/>
          </p:nvPr>
        </p:nvSpPr>
        <p:spPr>
          <a:xfrm>
            <a:off x="696516" y="1192048"/>
            <a:ext cx="11452324" cy="5277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p>
            <a:pPr lvl="0"/>
            <a:r>
              <a:rPr lang="en-US" altLang="zh-CN"/>
              <a:t>Click to 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zh-CN" altLang="en-US" dirty="0"/>
          </a:p>
        </p:txBody>
      </p:sp>
      <p:sp>
        <p:nvSpPr>
          <p:cNvPr id="1048578" name="页脚占位符 4"/>
          <p:cNvSpPr>
            <a:spLocks noGrp="1"/>
          </p:cNvSpPr>
          <p:nvPr>
            <p:ph type="ftr" sz="quarter" idx="3"/>
          </p:nvPr>
        </p:nvSpPr>
        <p:spPr>
          <a:xfrm>
            <a:off x="696517" y="6790655"/>
            <a:ext cx="4210493" cy="2276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zh-CN" altLang="en-US" sz="1055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1048579" name="日期占位符 3"/>
          <p:cNvSpPr>
            <a:spLocks noGrp="1"/>
          </p:cNvSpPr>
          <p:nvPr>
            <p:ph type="dt" sz="half" idx="2"/>
          </p:nvPr>
        </p:nvSpPr>
        <p:spPr>
          <a:xfrm>
            <a:off x="5805692" y="6790655"/>
            <a:ext cx="1901521" cy="2276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zh-CN" altLang="en-US" sz="1055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altLang="zh-CN" dirty="0"/>
          </a:p>
        </p:txBody>
      </p:sp>
      <p:sp>
        <p:nvSpPr>
          <p:cNvPr id="104858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41844" y="6790655"/>
            <a:ext cx="2806996" cy="2276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zh-CN" altLang="en-US" sz="1055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F65B630-C7FF-41C0-9923-C5E5E29EED81}" type="slidenum">
              <a:rPr lang="en-US" altLang="zh-CN" smtClean="0"/>
            </a:fld>
            <a:endParaRPr lang="en-US" altLang="zh-C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8" r:id="rId1"/>
    <p:sldLayoutId id="2147484159" r:id="rId2"/>
    <p:sldLayoutId id="2147484160" r:id="rId3"/>
    <p:sldLayoutId id="2147484161" r:id="rId4"/>
    <p:sldLayoutId id="2147484162" r:id="rId5"/>
    <p:sldLayoutId id="2147484163" r:id="rId6"/>
    <p:sldLayoutId id="2147484164" r:id="rId7"/>
    <p:sldLayoutId id="2147484165" r:id="rId8"/>
    <p:sldLayoutId id="2147484166" r:id="rId9"/>
    <p:sldLayoutId id="2147484167" r:id="rId10"/>
    <p:sldLayoutId id="2147484168" r:id="rId11"/>
    <p:sldLayoutId id="2147484169" r:id="rId12"/>
    <p:sldLayoutId id="2147484170" r:id="rId13"/>
    <p:sldLayoutId id="2147484171" r:id="rId14"/>
    <p:sldLayoutId id="2147484172" r:id="rId15"/>
    <p:sldLayoutId id="2147484173" r:id="rId16"/>
    <p:sldLayoutId id="2147484174" r:id="rId17"/>
  </p:sldLayoutIdLst>
  <mc:AlternateContent xmlns:mc="http://schemas.openxmlformats.org/markup-compatibility/2006">
    <mc:Choice xmlns:p14="http://schemas.microsoft.com/office/powerpoint/2010/main" Requires="p14">
      <p:transition p14:dur="250">
        <p:random/>
      </p:transition>
    </mc:Choice>
    <mc:Fallback>
      <p:transition>
        <p:random/>
      </p:transition>
    </mc:Fallback>
  </mc:AlternateContent>
  <p:hf hdr="0" ftr="0" dt="0"/>
  <p:txStyles>
    <p:titleStyle>
      <a:lvl1pPr algn="l" defTabSz="964565" rtl="0" eaLnBrk="1" latinLnBrk="0" hangingPunct="1">
        <a:lnSpc>
          <a:spcPct val="90000"/>
        </a:lnSpc>
        <a:spcBef>
          <a:spcPct val="0"/>
        </a:spcBef>
        <a:buNone/>
        <a:defRPr lang="zh-CN" altLang="en-US" sz="2955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300" indent="-241300" algn="l" defTabSz="964565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723265" indent="-241300" algn="l" defTabSz="964565" rtl="0" eaLnBrk="1" latinLnBrk="0" hangingPunct="1">
        <a:lnSpc>
          <a:spcPct val="90000"/>
        </a:lnSpc>
        <a:spcBef>
          <a:spcPct val="106000"/>
        </a:spcBef>
        <a:buFont typeface="Arial" panose="020B0604020202020204" pitchFamily="34" charset="0"/>
        <a:buChar char="•"/>
        <a:defRPr sz="1685" kern="1200">
          <a:solidFill>
            <a:schemeClr val="tx1"/>
          </a:solidFill>
          <a:latin typeface="+mn-lt"/>
          <a:ea typeface="+mn-ea"/>
          <a:cs typeface="+mn-cs"/>
        </a:defRPr>
      </a:lvl2pPr>
      <a:lvl3pPr marL="1205230" indent="-241300" algn="l" defTabSz="964565" rtl="0" eaLnBrk="1" latinLnBrk="0" hangingPunct="1">
        <a:lnSpc>
          <a:spcPct val="90000"/>
        </a:lnSpc>
        <a:spcBef>
          <a:spcPct val="106000"/>
        </a:spcBef>
        <a:buFont typeface="Arial" panose="020B0604020202020204" pitchFamily="34" charset="0"/>
        <a:buChar char="•"/>
        <a:defRPr sz="1475" kern="1200">
          <a:solidFill>
            <a:schemeClr val="tx1"/>
          </a:solidFill>
          <a:latin typeface="+mn-lt"/>
          <a:ea typeface="+mn-ea"/>
          <a:cs typeface="+mn-cs"/>
        </a:defRPr>
      </a:lvl3pPr>
      <a:lvl4pPr marL="1687830" indent="-241300" algn="l" defTabSz="964565" rtl="0" eaLnBrk="1" latinLnBrk="0" hangingPunct="1">
        <a:lnSpc>
          <a:spcPct val="90000"/>
        </a:lnSpc>
        <a:spcBef>
          <a:spcPct val="106000"/>
        </a:spcBef>
        <a:buFont typeface="Arial" panose="020B0604020202020204" pitchFamily="34" charset="0"/>
        <a:buChar char="•"/>
        <a:defRPr sz="1265" kern="1200">
          <a:solidFill>
            <a:schemeClr val="tx1"/>
          </a:solidFill>
          <a:latin typeface="+mn-lt"/>
          <a:ea typeface="+mn-ea"/>
          <a:cs typeface="+mn-cs"/>
        </a:defRPr>
      </a:lvl4pPr>
      <a:lvl5pPr marL="2169795" indent="-241300" algn="l" defTabSz="964565" rtl="0" eaLnBrk="1" latinLnBrk="0" hangingPunct="1">
        <a:lnSpc>
          <a:spcPct val="90000"/>
        </a:lnSpc>
        <a:spcBef>
          <a:spcPct val="106000"/>
        </a:spcBef>
        <a:buFont typeface="Arial" panose="020B0604020202020204" pitchFamily="34" charset="0"/>
        <a:buChar char="•"/>
        <a:defRPr sz="1265" kern="1200">
          <a:solidFill>
            <a:schemeClr val="tx1"/>
          </a:solidFill>
          <a:latin typeface="+mn-lt"/>
          <a:ea typeface="+mn-ea"/>
          <a:cs typeface="+mn-cs"/>
        </a:defRPr>
      </a:lvl5pPr>
      <a:lvl6pPr marL="2651760" indent="-241300" algn="l" defTabSz="964565" rtl="0" eaLnBrk="1" latinLnBrk="0" hangingPunct="1">
        <a:lnSpc>
          <a:spcPct val="90000"/>
        </a:lnSpc>
        <a:spcBef>
          <a:spcPct val="1060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34360" indent="-241300" algn="l" defTabSz="964565" rtl="0" eaLnBrk="1" latinLnBrk="0" hangingPunct="1">
        <a:lnSpc>
          <a:spcPct val="90000"/>
        </a:lnSpc>
        <a:spcBef>
          <a:spcPct val="1060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616325" indent="-241300" algn="l" defTabSz="964565" rtl="0" eaLnBrk="1" latinLnBrk="0" hangingPunct="1">
        <a:lnSpc>
          <a:spcPct val="90000"/>
        </a:lnSpc>
        <a:spcBef>
          <a:spcPct val="1060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98290" indent="-241300" algn="l" defTabSz="964565" rtl="0" eaLnBrk="1" latinLnBrk="0" hangingPunct="1">
        <a:lnSpc>
          <a:spcPct val="90000"/>
        </a:lnSpc>
        <a:spcBef>
          <a:spcPct val="1060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645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1965" algn="l" defTabSz="9645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4565" algn="l" defTabSz="9645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6530" algn="l" defTabSz="9645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8495" algn="l" defTabSz="9645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1095" algn="l" defTabSz="9645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93060" algn="l" defTabSz="9645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75025" algn="l" defTabSz="9645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57625" algn="l" defTabSz="96456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1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4" Type="http://schemas.openxmlformats.org/officeDocument/2006/relationships/notesSlide" Target="../notesSlides/notesSlide2.xml"/><Relationship Id="rId23" Type="http://schemas.openxmlformats.org/officeDocument/2006/relationships/slideLayout" Target="../slideLayouts/slideLayout1.xml"/><Relationship Id="rId22" Type="http://schemas.openxmlformats.org/officeDocument/2006/relationships/tags" Target="../tags/tag23.xml"/><Relationship Id="rId21" Type="http://schemas.openxmlformats.org/officeDocument/2006/relationships/tags" Target="../tags/tag22.xml"/><Relationship Id="rId20" Type="http://schemas.openxmlformats.org/officeDocument/2006/relationships/tags" Target="../tags/tag21.xml"/><Relationship Id="rId2" Type="http://schemas.openxmlformats.org/officeDocument/2006/relationships/tags" Target="../tags/tag3.xml"/><Relationship Id="rId19" Type="http://schemas.openxmlformats.org/officeDocument/2006/relationships/tags" Target="../tags/tag20.xml"/><Relationship Id="rId18" Type="http://schemas.openxmlformats.org/officeDocument/2006/relationships/tags" Target="../tags/tag19.xml"/><Relationship Id="rId17" Type="http://schemas.openxmlformats.org/officeDocument/2006/relationships/tags" Target="../tags/tag18.xml"/><Relationship Id="rId16" Type="http://schemas.openxmlformats.org/officeDocument/2006/relationships/tags" Target="../tags/tag17.xml"/><Relationship Id="rId15" Type="http://schemas.openxmlformats.org/officeDocument/2006/relationships/tags" Target="../tags/tag16.xml"/><Relationship Id="rId14" Type="http://schemas.openxmlformats.org/officeDocument/2006/relationships/tags" Target="../tags/tag15.xml"/><Relationship Id="rId13" Type="http://schemas.openxmlformats.org/officeDocument/2006/relationships/tags" Target="../tags/tag14.xml"/><Relationship Id="rId12" Type="http://schemas.openxmlformats.org/officeDocument/2006/relationships/tags" Target="../tags/tag13.xml"/><Relationship Id="rId11" Type="http://schemas.openxmlformats.org/officeDocument/2006/relationships/tags" Target="../tags/tag12.xml"/><Relationship Id="rId10" Type="http://schemas.openxmlformats.org/officeDocument/2006/relationships/tags" Target="../tags/tag1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5.xml"/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tags" Target="../tags/tag24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9.xml"/><Relationship Id="rId4" Type="http://schemas.openxmlformats.org/officeDocument/2006/relationships/image" Target="../media/image15.png"/><Relationship Id="rId3" Type="http://schemas.openxmlformats.org/officeDocument/2006/relationships/tags" Target="../tags/tag30.xml"/><Relationship Id="rId2" Type="http://schemas.microsoft.com/office/2007/relationships/hdphoto" Target="../media/image14.wdp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7.xml"/><Relationship Id="rId1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5.xml"/><Relationship Id="rId1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9.xml"/><Relationship Id="rId1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3.xml"/><Relationship Id="rId1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3.xml"/><Relationship Id="rId1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7.xml"/><Relationship Id="rId1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41.xml"/><Relationship Id="rId2" Type="http://schemas.openxmlformats.org/officeDocument/2006/relationships/image" Target="../media/image25.png"/><Relationship Id="rId1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41.xml"/><Relationship Id="rId1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41.xml"/><Relationship Id="rId1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45.xml"/><Relationship Id="rId1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49.xml"/><Relationship Id="rId1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49.xml"/><Relationship Id="rId1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9.xml"/><Relationship Id="rId8" Type="http://schemas.openxmlformats.org/officeDocument/2006/relationships/slideLayout" Target="../slideLayouts/slideLayout53.xml"/><Relationship Id="rId7" Type="http://schemas.openxmlformats.org/officeDocument/2006/relationships/tags" Target="../tags/tag3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microsoft.com/office/2007/relationships/media" Target="../media/media1.m4a"/><Relationship Id="rId1" Type="http://schemas.openxmlformats.org/officeDocument/2006/relationships/audio" Target="../media/media1.m4a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0.xml"/><Relationship Id="rId7" Type="http://schemas.openxmlformats.org/officeDocument/2006/relationships/slideLayout" Target="../slideLayouts/slideLayout53.xml"/><Relationship Id="rId6" Type="http://schemas.openxmlformats.org/officeDocument/2006/relationships/tags" Target="../tags/tag3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3" Type="http://schemas.openxmlformats.org/officeDocument/2006/relationships/image" Target="../media/image31.png"/><Relationship Id="rId2" Type="http://schemas.microsoft.com/office/2007/relationships/media" Target="../media/media1.m4a"/><Relationship Id="rId1" Type="http://schemas.openxmlformats.org/officeDocument/2006/relationships/audio" Target="../media/media1.m4a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57.xml"/><Relationship Id="rId1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61.xml"/><Relationship Id="rId2" Type="http://schemas.openxmlformats.org/officeDocument/2006/relationships/image" Target="../media/image39.jpeg"/><Relationship Id="rId1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65.xml"/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5.xml"/><Relationship Id="rId1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5.xml"/><Relationship Id="rId1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33.xml"/><Relationship Id="rId1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33.xml"/><Relationship Id="rId1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33.xml"/><Relationship Id="rId1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5.xml"/><Relationship Id="rId1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5.xml"/><Relationship Id="rId1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5.xml"/><Relationship Id="rId1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5.xml"/><Relationship Id="rId1" Type="http://schemas.openxmlformats.org/officeDocument/2006/relationships/image" Target="../media/image5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0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105.xml"/><Relationship Id="rId1" Type="http://schemas.openxmlformats.org/officeDocument/2006/relationships/image" Target="../media/image51.jpeg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5.xml"/><Relationship Id="rId3" Type="http://schemas.openxmlformats.org/officeDocument/2006/relationships/slideLayout" Target="../slideLayouts/slideLayout109.xml"/><Relationship Id="rId2" Type="http://schemas.openxmlformats.org/officeDocument/2006/relationships/image" Target="../media/image53.png"/><Relationship Id="rId1" Type="http://schemas.openxmlformats.org/officeDocument/2006/relationships/image" Target="../media/image5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113.xml"/><Relationship Id="rId1" Type="http://schemas.openxmlformats.org/officeDocument/2006/relationships/image" Target="../media/image5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117.xml"/><Relationship Id="rId1" Type="http://schemas.openxmlformats.org/officeDocument/2006/relationships/image" Target="../media/image5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121.xml"/><Relationship Id="rId1" Type="http://schemas.openxmlformats.org/officeDocument/2006/relationships/image" Target="../media/image56.jpeg"/></Relationships>
</file>

<file path=ppt/slides/_rels/slide3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9.xml"/><Relationship Id="rId5" Type="http://schemas.openxmlformats.org/officeDocument/2006/relationships/slideLayout" Target="../slideLayouts/slideLayout125.xml"/><Relationship Id="rId4" Type="http://schemas.openxmlformats.org/officeDocument/2006/relationships/image" Target="../media/image60.jpeg"/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image" Target="../media/image5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125.xml"/><Relationship Id="rId1" Type="http://schemas.openxmlformats.org/officeDocument/2006/relationships/image" Target="../media/image61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5.xml"/><Relationship Id="rId1" Type="http://schemas.openxmlformats.org/officeDocument/2006/relationships/image" Target="../media/image6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5.xml"/><Relationship Id="rId1" Type="http://schemas.openxmlformats.org/officeDocument/2006/relationships/image" Target="../media/image6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25.xml"/><Relationship Id="rId1" Type="http://schemas.openxmlformats.org/officeDocument/2006/relationships/image" Target="../media/image64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25.xml"/><Relationship Id="rId1" Type="http://schemas.openxmlformats.org/officeDocument/2006/relationships/image" Target="../media/image65.jpeg"/></Relationships>
</file>

<file path=ppt/slides/_rels/slide4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5.xml"/><Relationship Id="rId5" Type="http://schemas.openxmlformats.org/officeDocument/2006/relationships/slideLayout" Target="../slideLayouts/slideLayout25.xml"/><Relationship Id="rId4" Type="http://schemas.openxmlformats.org/officeDocument/2006/relationships/image" Target="../media/image69.png"/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image" Target="../media/image6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25.xml"/><Relationship Id="rId1" Type="http://schemas.openxmlformats.org/officeDocument/2006/relationships/image" Target="../media/image70.png"/></Relationships>
</file>

<file path=ppt/slides/_rels/slide4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7.xml"/><Relationship Id="rId3" Type="http://schemas.openxmlformats.org/officeDocument/2006/relationships/slideLayout" Target="../slideLayouts/slideLayout25.xml"/><Relationship Id="rId2" Type="http://schemas.openxmlformats.org/officeDocument/2006/relationships/image" Target="../media/image72.png"/><Relationship Id="rId1" Type="http://schemas.openxmlformats.org/officeDocument/2006/relationships/image" Target="../media/image71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9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9.xml"/><Relationship Id="rId7" Type="http://schemas.openxmlformats.org/officeDocument/2006/relationships/slideLayout" Target="../slideLayouts/slideLayout73.xml"/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tags" Target="../tags/tag3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77.xml"/><Relationship Id="rId1" Type="http://schemas.openxmlformats.org/officeDocument/2006/relationships/image" Target="../media/image73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81.xml"/><Relationship Id="rId1" Type="http://schemas.openxmlformats.org/officeDocument/2006/relationships/image" Target="../media/image7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85.xml"/><Relationship Id="rId1" Type="http://schemas.openxmlformats.org/officeDocument/2006/relationships/image" Target="../media/image75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89.xml"/><Relationship Id="rId1" Type="http://schemas.openxmlformats.org/officeDocument/2006/relationships/image" Target="../media/image7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93.xml"/><Relationship Id="rId1" Type="http://schemas.openxmlformats.org/officeDocument/2006/relationships/image" Target="../media/image77.png"/></Relationships>
</file>

<file path=ppt/slides/_rels/slide5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5.xml"/><Relationship Id="rId6" Type="http://schemas.openxmlformats.org/officeDocument/2006/relationships/slideLayout" Target="../slideLayouts/slideLayout97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Relationship Id="rId3" Type="http://schemas.openxmlformats.org/officeDocument/2006/relationships/image" Target="../media/image80.jpeg"/><Relationship Id="rId2" Type="http://schemas.openxmlformats.org/officeDocument/2006/relationships/image" Target="../media/image79.png"/><Relationship Id="rId1" Type="http://schemas.openxmlformats.org/officeDocument/2006/relationships/image" Target="../media/image78.jpeg"/></Relationships>
</file>

<file path=ppt/slides/_rels/slide5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6.xml"/><Relationship Id="rId3" Type="http://schemas.openxmlformats.org/officeDocument/2006/relationships/slideLayout" Target="../slideLayouts/slideLayout129.xml"/><Relationship Id="rId2" Type="http://schemas.openxmlformats.org/officeDocument/2006/relationships/image" Target="../media/image83.png"/><Relationship Id="rId1" Type="http://schemas.openxmlformats.org/officeDocument/2006/relationships/tags" Target="../tags/tag39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7.xml"/><Relationship Id="rId7" Type="http://schemas.openxmlformats.org/officeDocument/2006/relationships/slideLayout" Target="../slideLayouts/slideLayout140.xml"/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/Relationships>
</file>

<file path=ppt/slides/_rels/slide5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8.xml"/><Relationship Id="rId5" Type="http://schemas.openxmlformats.org/officeDocument/2006/relationships/slideLayout" Target="../slideLayouts/slideLayout141.xml"/><Relationship Id="rId4" Type="http://schemas.openxmlformats.org/officeDocument/2006/relationships/image" Target="../media/image86.jpeg"/><Relationship Id="rId3" Type="http://schemas.openxmlformats.org/officeDocument/2006/relationships/tags" Target="../tags/tag46.xml"/><Relationship Id="rId2" Type="http://schemas.microsoft.com/office/2007/relationships/hdphoto" Target="../media/image85.wdp"/><Relationship Id="rId1" Type="http://schemas.openxmlformats.org/officeDocument/2006/relationships/image" Target="../media/image84.png"/></Relationships>
</file>

<file path=ppt/slides/_rels/slide5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9.xml"/><Relationship Id="rId4" Type="http://schemas.openxmlformats.org/officeDocument/2006/relationships/slideLayout" Target="../slideLayouts/slideLayout142.xml"/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image" Target="../media/image8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0.xml"/><Relationship Id="rId2" Type="http://schemas.openxmlformats.org/officeDocument/2006/relationships/slideLayout" Target="../slideLayouts/slideLayout143.xml"/><Relationship Id="rId1" Type="http://schemas.openxmlformats.org/officeDocument/2006/relationships/image" Target="../media/image86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1.xml"/><Relationship Id="rId2" Type="http://schemas.openxmlformats.org/officeDocument/2006/relationships/slideLayout" Target="../slideLayouts/slideLayout144.xml"/><Relationship Id="rId1" Type="http://schemas.openxmlformats.org/officeDocument/2006/relationships/image" Target="../media/image9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2.xml"/><Relationship Id="rId2" Type="http://schemas.openxmlformats.org/officeDocument/2006/relationships/slideLayout" Target="../slideLayouts/slideLayout145.xml"/><Relationship Id="rId1" Type="http://schemas.openxmlformats.org/officeDocument/2006/relationships/image" Target="../media/image91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3.xml"/><Relationship Id="rId2" Type="http://schemas.openxmlformats.org/officeDocument/2006/relationships/slideLayout" Target="../slideLayouts/slideLayout146.xml"/><Relationship Id="rId1" Type="http://schemas.openxmlformats.org/officeDocument/2006/relationships/image" Target="../media/image92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4.xml"/><Relationship Id="rId2" Type="http://schemas.openxmlformats.org/officeDocument/2006/relationships/slideLayout" Target="../slideLayouts/slideLayout147.xml"/><Relationship Id="rId1" Type="http://schemas.openxmlformats.org/officeDocument/2006/relationships/image" Target="../media/image91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5.xml"/><Relationship Id="rId2" Type="http://schemas.openxmlformats.org/officeDocument/2006/relationships/slideLayout" Target="../slideLayouts/slideLayout148.xml"/><Relationship Id="rId1" Type="http://schemas.openxmlformats.org/officeDocument/2006/relationships/image" Target="../media/image93.jpeg"/></Relationships>
</file>

<file path=ppt/slides/_rels/slide6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6.xml"/><Relationship Id="rId3" Type="http://schemas.openxmlformats.org/officeDocument/2006/relationships/slideLayout" Target="../slideLayouts/slideLayout149.xml"/><Relationship Id="rId2" Type="http://schemas.openxmlformats.org/officeDocument/2006/relationships/image" Target="../media/image95.png"/><Relationship Id="rId1" Type="http://schemas.openxmlformats.org/officeDocument/2006/relationships/image" Target="../media/image94.png"/></Relationships>
</file>

<file path=ppt/slides/_rels/slide6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7.xml"/><Relationship Id="rId3" Type="http://schemas.openxmlformats.org/officeDocument/2006/relationships/slideLayout" Target="../slideLayouts/slideLayout150.xml"/><Relationship Id="rId2" Type="http://schemas.openxmlformats.org/officeDocument/2006/relationships/image" Target="../media/image97.jpeg"/><Relationship Id="rId1" Type="http://schemas.openxmlformats.org/officeDocument/2006/relationships/image" Target="../media/image96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8.xml"/><Relationship Id="rId2" Type="http://schemas.openxmlformats.org/officeDocument/2006/relationships/slideLayout" Target="../slideLayouts/slideLayout151.xml"/><Relationship Id="rId1" Type="http://schemas.openxmlformats.org/officeDocument/2006/relationships/image" Target="../media/image98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9.xml"/><Relationship Id="rId2" Type="http://schemas.openxmlformats.org/officeDocument/2006/relationships/slideLayout" Target="../slideLayouts/slideLayout152.xml"/><Relationship Id="rId1" Type="http://schemas.openxmlformats.org/officeDocument/2006/relationships/image" Target="../media/image99.png"/></Relationships>
</file>

<file path=ppt/slides/_rels/slide7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0.xml"/><Relationship Id="rId3" Type="http://schemas.openxmlformats.org/officeDocument/2006/relationships/slideLayout" Target="../slideLayouts/slideLayout153.xml"/><Relationship Id="rId2" Type="http://schemas.openxmlformats.org/officeDocument/2006/relationships/image" Target="../media/image101.png"/><Relationship Id="rId1" Type="http://schemas.openxmlformats.org/officeDocument/2006/relationships/image" Target="../media/image100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1.xml"/><Relationship Id="rId7" Type="http://schemas.openxmlformats.org/officeDocument/2006/relationships/slideLayout" Target="../slideLayouts/slideLayout154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image" Target="../media/image102.png"/></Relationships>
</file>

<file path=ppt/slides/_rels/slide7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2.xml"/><Relationship Id="rId3" Type="http://schemas.openxmlformats.org/officeDocument/2006/relationships/slideLayout" Target="../slideLayouts/slideLayout155.xml"/><Relationship Id="rId2" Type="http://schemas.openxmlformats.org/officeDocument/2006/relationships/image" Target="../media/image109.png"/><Relationship Id="rId1" Type="http://schemas.openxmlformats.org/officeDocument/2006/relationships/image" Target="../media/image108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3.xml"/><Relationship Id="rId2" Type="http://schemas.openxmlformats.org/officeDocument/2006/relationships/slideLayout" Target="../slideLayouts/slideLayout155.xml"/><Relationship Id="rId1" Type="http://schemas.openxmlformats.org/officeDocument/2006/relationships/image" Target="../media/image110.png"/></Relationships>
</file>

<file path=ppt/slides/_rels/slide7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4.xml"/><Relationship Id="rId4" Type="http://schemas.openxmlformats.org/officeDocument/2006/relationships/slideLayout" Target="../slideLayouts/slideLayout155.xml"/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image" Target="../media/image111.png"/></Relationships>
</file>

<file path=ppt/slides/_rels/slide7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5.xml"/><Relationship Id="rId3" Type="http://schemas.openxmlformats.org/officeDocument/2006/relationships/slideLayout" Target="../slideLayouts/slideLayout155.xml"/><Relationship Id="rId2" Type="http://schemas.openxmlformats.org/officeDocument/2006/relationships/image" Target="../media/image115.png"/><Relationship Id="rId1" Type="http://schemas.openxmlformats.org/officeDocument/2006/relationships/image" Target="../media/image114.png"/></Relationships>
</file>

<file path=ppt/slides/_rels/slide7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6.xml"/><Relationship Id="rId3" Type="http://schemas.openxmlformats.org/officeDocument/2006/relationships/slideLayout" Target="../slideLayouts/slideLayout155.xml"/><Relationship Id="rId2" Type="http://schemas.openxmlformats.org/officeDocument/2006/relationships/image" Target="../media/image117.png"/><Relationship Id="rId1" Type="http://schemas.openxmlformats.org/officeDocument/2006/relationships/image" Target="../media/image116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56.xml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8.xml"/><Relationship Id="rId7" Type="http://schemas.openxmlformats.org/officeDocument/2006/relationships/slideLayout" Target="../slideLayouts/slideLayout158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tags" Target="../tags/tag47.xml"/></Relationships>
</file>

<file path=ppt/slides/_rels/slide7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9.xml"/><Relationship Id="rId3" Type="http://schemas.openxmlformats.org/officeDocument/2006/relationships/slideLayout" Target="../slideLayouts/slideLayout160.xml"/><Relationship Id="rId2" Type="http://schemas.openxmlformats.org/officeDocument/2006/relationships/image" Target="../media/image118.png"/><Relationship Id="rId1" Type="http://schemas.openxmlformats.org/officeDocument/2006/relationships/tags" Target="../tags/tag53.xml"/></Relationships>
</file>

<file path=ppt/slides/_rels/slide8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0.xml"/><Relationship Id="rId3" Type="http://schemas.openxmlformats.org/officeDocument/2006/relationships/slideLayout" Target="../slideLayouts/slideLayout162.xml"/><Relationship Id="rId2" Type="http://schemas.openxmlformats.org/officeDocument/2006/relationships/image" Target="../media/image120.png"/><Relationship Id="rId1" Type="http://schemas.openxmlformats.org/officeDocument/2006/relationships/image" Target="../media/image119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1.xml"/><Relationship Id="rId2" Type="http://schemas.openxmlformats.org/officeDocument/2006/relationships/slideLayout" Target="../slideLayouts/slideLayout164.xml"/><Relationship Id="rId1" Type="http://schemas.openxmlformats.org/officeDocument/2006/relationships/image" Target="../media/image121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2.xml"/><Relationship Id="rId2" Type="http://schemas.openxmlformats.org/officeDocument/2006/relationships/slideLayout" Target="../slideLayouts/slideLayout164.xml"/><Relationship Id="rId1" Type="http://schemas.openxmlformats.org/officeDocument/2006/relationships/image" Target="../media/image122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3.xml"/><Relationship Id="rId2" Type="http://schemas.openxmlformats.org/officeDocument/2006/relationships/slideLayout" Target="../slideLayouts/slideLayout164.xml"/><Relationship Id="rId1" Type="http://schemas.openxmlformats.org/officeDocument/2006/relationships/image" Target="../media/image123.pn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66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66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6.xml"/><Relationship Id="rId2" Type="http://schemas.openxmlformats.org/officeDocument/2006/relationships/slideLayout" Target="../slideLayouts/slideLayout166.xml"/><Relationship Id="rId1" Type="http://schemas.openxmlformats.org/officeDocument/2006/relationships/image" Target="../media/image124.jpeg"/></Relationships>
</file>

<file path=ppt/slides/_rels/slide8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7.xml"/><Relationship Id="rId5" Type="http://schemas.openxmlformats.org/officeDocument/2006/relationships/slideLayout" Target="../slideLayouts/slideLayout170.xml"/><Relationship Id="rId4" Type="http://schemas.openxmlformats.org/officeDocument/2006/relationships/image" Target="../media/image128.png"/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image" Target="../media/image125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8.xml"/><Relationship Id="rId2" Type="http://schemas.openxmlformats.org/officeDocument/2006/relationships/slideLayout" Target="../slideLayouts/slideLayout171.xml"/><Relationship Id="rId1" Type="http://schemas.openxmlformats.org/officeDocument/2006/relationships/image" Target="../media/image129.png"/></Relationships>
</file>

<file path=ppt/slides/_rels/slide8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8.png"/><Relationship Id="rId8" Type="http://schemas.openxmlformats.org/officeDocument/2006/relationships/image" Target="../media/image137.png"/><Relationship Id="rId7" Type="http://schemas.openxmlformats.org/officeDocument/2006/relationships/image" Target="../media/image136.png"/><Relationship Id="rId6" Type="http://schemas.openxmlformats.org/officeDocument/2006/relationships/image" Target="../media/image135.png"/><Relationship Id="rId5" Type="http://schemas.openxmlformats.org/officeDocument/2006/relationships/image" Target="../media/image134.png"/><Relationship Id="rId4" Type="http://schemas.openxmlformats.org/officeDocument/2006/relationships/image" Target="../media/image133.png"/><Relationship Id="rId3" Type="http://schemas.openxmlformats.org/officeDocument/2006/relationships/image" Target="../media/image132.png"/><Relationship Id="rId28" Type="http://schemas.openxmlformats.org/officeDocument/2006/relationships/notesSlide" Target="../notesSlides/notesSlide89.xml"/><Relationship Id="rId27" Type="http://schemas.openxmlformats.org/officeDocument/2006/relationships/slideLayout" Target="../slideLayouts/slideLayout170.xml"/><Relationship Id="rId26" Type="http://schemas.openxmlformats.org/officeDocument/2006/relationships/image" Target="../media/image155.png"/><Relationship Id="rId25" Type="http://schemas.openxmlformats.org/officeDocument/2006/relationships/image" Target="../media/image154.png"/><Relationship Id="rId24" Type="http://schemas.openxmlformats.org/officeDocument/2006/relationships/image" Target="../media/image153.png"/><Relationship Id="rId23" Type="http://schemas.openxmlformats.org/officeDocument/2006/relationships/image" Target="../media/image152.png"/><Relationship Id="rId22" Type="http://schemas.openxmlformats.org/officeDocument/2006/relationships/image" Target="../media/image151.png"/><Relationship Id="rId21" Type="http://schemas.openxmlformats.org/officeDocument/2006/relationships/image" Target="../media/image150.png"/><Relationship Id="rId20" Type="http://schemas.openxmlformats.org/officeDocument/2006/relationships/image" Target="../media/image149.png"/><Relationship Id="rId2" Type="http://schemas.openxmlformats.org/officeDocument/2006/relationships/image" Target="../media/image131.png"/><Relationship Id="rId19" Type="http://schemas.openxmlformats.org/officeDocument/2006/relationships/image" Target="../media/image148.png"/><Relationship Id="rId18" Type="http://schemas.openxmlformats.org/officeDocument/2006/relationships/image" Target="../media/image147.png"/><Relationship Id="rId17" Type="http://schemas.openxmlformats.org/officeDocument/2006/relationships/image" Target="../media/image146.png"/><Relationship Id="rId16" Type="http://schemas.openxmlformats.org/officeDocument/2006/relationships/image" Target="../media/image145.png"/><Relationship Id="rId15" Type="http://schemas.openxmlformats.org/officeDocument/2006/relationships/image" Target="../media/image144.png"/><Relationship Id="rId14" Type="http://schemas.openxmlformats.org/officeDocument/2006/relationships/image" Target="../media/image143.png"/><Relationship Id="rId13" Type="http://schemas.openxmlformats.org/officeDocument/2006/relationships/image" Target="../media/image142.png"/><Relationship Id="rId12" Type="http://schemas.openxmlformats.org/officeDocument/2006/relationships/image" Target="../media/image141.png"/><Relationship Id="rId11" Type="http://schemas.openxmlformats.org/officeDocument/2006/relationships/image" Target="../media/image140.png"/><Relationship Id="rId10" Type="http://schemas.openxmlformats.org/officeDocument/2006/relationships/image" Target="../media/image139.png"/><Relationship Id="rId1" Type="http://schemas.openxmlformats.org/officeDocument/2006/relationships/image" Target="../media/image130.png"/></Relationships>
</file>

<file path=ppt/slides/_rels/slide9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0.xml"/><Relationship Id="rId3" Type="http://schemas.openxmlformats.org/officeDocument/2006/relationships/slideLayout" Target="../slideLayouts/slideLayout168.xml"/><Relationship Id="rId2" Type="http://schemas.openxmlformats.org/officeDocument/2006/relationships/image" Target="../media/image157.png"/><Relationship Id="rId1" Type="http://schemas.openxmlformats.org/officeDocument/2006/relationships/image" Target="../media/image156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1.xml"/><Relationship Id="rId2" Type="http://schemas.openxmlformats.org/officeDocument/2006/relationships/slideLayout" Target="../slideLayouts/slideLayout168.xml"/><Relationship Id="rId1" Type="http://schemas.openxmlformats.org/officeDocument/2006/relationships/image" Target="../media/image158.png"/></Relationships>
</file>

<file path=ppt/slides/_rels/slide9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2.xml"/><Relationship Id="rId3" Type="http://schemas.openxmlformats.org/officeDocument/2006/relationships/slideLayout" Target="../slideLayouts/slideLayout168.xml"/><Relationship Id="rId2" Type="http://schemas.openxmlformats.org/officeDocument/2006/relationships/image" Target="../media/image160.png"/><Relationship Id="rId1" Type="http://schemas.openxmlformats.org/officeDocument/2006/relationships/image" Target="../media/image159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3.xml"/><Relationship Id="rId2" Type="http://schemas.openxmlformats.org/officeDocument/2006/relationships/slideLayout" Target="../slideLayouts/slideLayout168.xml"/><Relationship Id="rId1" Type="http://schemas.openxmlformats.org/officeDocument/2006/relationships/image" Target="../media/image161.png"/></Relationships>
</file>

<file path=ppt/slides/_rels/slide9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4.xml"/><Relationship Id="rId3" Type="http://schemas.openxmlformats.org/officeDocument/2006/relationships/slideLayout" Target="../slideLayouts/slideLayout168.xml"/><Relationship Id="rId2" Type="http://schemas.openxmlformats.org/officeDocument/2006/relationships/image" Target="../media/image163.png"/><Relationship Id="rId1" Type="http://schemas.openxmlformats.org/officeDocument/2006/relationships/image" Target="../media/image162.png"/></Relationships>
</file>

<file path=ppt/slides/_rels/slide9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5.xml"/><Relationship Id="rId4" Type="http://schemas.openxmlformats.org/officeDocument/2006/relationships/slideLayout" Target="../slideLayouts/slideLayout168.xml"/><Relationship Id="rId3" Type="http://schemas.openxmlformats.org/officeDocument/2006/relationships/image" Target="../media/image166.png"/><Relationship Id="rId2" Type="http://schemas.openxmlformats.org/officeDocument/2006/relationships/image" Target="../media/image165.png"/><Relationship Id="rId1" Type="http://schemas.openxmlformats.org/officeDocument/2006/relationships/image" Target="../media/image164.png"/></Relationships>
</file>

<file path=ppt/slides/_rels/slide9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6.xml"/><Relationship Id="rId5" Type="http://schemas.openxmlformats.org/officeDocument/2006/relationships/slideLayout" Target="../slideLayouts/slideLayout168.xml"/><Relationship Id="rId4" Type="http://schemas.openxmlformats.org/officeDocument/2006/relationships/image" Target="../media/image170.png"/><Relationship Id="rId3" Type="http://schemas.openxmlformats.org/officeDocument/2006/relationships/image" Target="../media/image169.png"/><Relationship Id="rId2" Type="http://schemas.openxmlformats.org/officeDocument/2006/relationships/image" Target="../media/image168.png"/><Relationship Id="rId1" Type="http://schemas.openxmlformats.org/officeDocument/2006/relationships/image" Target="../media/image167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7.xml"/><Relationship Id="rId2" Type="http://schemas.openxmlformats.org/officeDocument/2006/relationships/slideLayout" Target="../slideLayouts/slideLayout168.xml"/><Relationship Id="rId1" Type="http://schemas.openxmlformats.org/officeDocument/2006/relationships/image" Target="../media/image171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8.xml"/><Relationship Id="rId2" Type="http://schemas.openxmlformats.org/officeDocument/2006/relationships/slideLayout" Target="../slideLayouts/slideLayout168.xml"/><Relationship Id="rId1" Type="http://schemas.openxmlformats.org/officeDocument/2006/relationships/image" Target="../media/image172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9.xml"/><Relationship Id="rId2" Type="http://schemas.openxmlformats.org/officeDocument/2006/relationships/slideLayout" Target="../slideLayouts/slideLayout168.xml"/><Relationship Id="rId1" Type="http://schemas.openxmlformats.org/officeDocument/2006/relationships/image" Target="../media/image173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0.xml"/><Relationship Id="rId2" Type="http://schemas.openxmlformats.org/officeDocument/2006/relationships/slideLayout" Target="../slideLayouts/slideLayout168.xml"/><Relationship Id="rId1" Type="http://schemas.openxmlformats.org/officeDocument/2006/relationships/image" Target="../media/image174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1.xml"/><Relationship Id="rId2" Type="http://schemas.openxmlformats.org/officeDocument/2006/relationships/slideLayout" Target="../slideLayouts/slideLayout168.xml"/><Relationship Id="rId1" Type="http://schemas.openxmlformats.org/officeDocument/2006/relationships/image" Target="../media/image175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2.xml"/><Relationship Id="rId2" Type="http://schemas.openxmlformats.org/officeDocument/2006/relationships/slideLayout" Target="../slideLayouts/slideLayout168.xml"/><Relationship Id="rId1" Type="http://schemas.openxmlformats.org/officeDocument/2006/relationships/image" Target="../media/image176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3.xml"/><Relationship Id="rId2" Type="http://schemas.openxmlformats.org/officeDocument/2006/relationships/slideLayout" Target="../slideLayouts/slideLayout168.xml"/><Relationship Id="rId1" Type="http://schemas.openxmlformats.org/officeDocument/2006/relationships/image" Target="../media/image177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4.xml"/><Relationship Id="rId2" Type="http://schemas.openxmlformats.org/officeDocument/2006/relationships/slideLayout" Target="../slideLayouts/slideLayout168.xml"/><Relationship Id="rId1" Type="http://schemas.openxmlformats.org/officeDocument/2006/relationships/image" Target="../media/image178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5.xml"/><Relationship Id="rId2" Type="http://schemas.openxmlformats.org/officeDocument/2006/relationships/slideLayout" Target="../slideLayouts/slideLayout168.xml"/><Relationship Id="rId1" Type="http://schemas.openxmlformats.org/officeDocument/2006/relationships/image" Target="../media/image179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6.xml"/><Relationship Id="rId2" Type="http://schemas.openxmlformats.org/officeDocument/2006/relationships/slideLayout" Target="../slideLayouts/slideLayout168.xml"/><Relationship Id="rId1" Type="http://schemas.openxmlformats.org/officeDocument/2006/relationships/image" Target="../media/image180.png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170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8.xml"/><Relationship Id="rId2" Type="http://schemas.openxmlformats.org/officeDocument/2006/relationships/slideLayout" Target="../slideLayouts/slideLayout170.xml"/><Relationship Id="rId1" Type="http://schemas.openxmlformats.org/officeDocument/2006/relationships/image" Target="../media/image181.png"/></Relationships>
</file>

<file path=ppt/slides/_rels/slide10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9.xml"/><Relationship Id="rId3" Type="http://schemas.openxmlformats.org/officeDocument/2006/relationships/slideLayout" Target="../slideLayouts/slideLayout170.xml"/><Relationship Id="rId2" Type="http://schemas.openxmlformats.org/officeDocument/2006/relationships/image" Target="../media/image183.png"/><Relationship Id="rId1" Type="http://schemas.openxmlformats.org/officeDocument/2006/relationships/image" Target="../media/image182.png"/></Relationships>
</file>

<file path=ppt/slides/_rels/slide1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0.xml"/><Relationship Id="rId3" Type="http://schemas.openxmlformats.org/officeDocument/2006/relationships/slideLayout" Target="../slideLayouts/slideLayout170.xml"/><Relationship Id="rId2" Type="http://schemas.openxmlformats.org/officeDocument/2006/relationships/image" Target="../media/image185.png"/><Relationship Id="rId1" Type="http://schemas.openxmlformats.org/officeDocument/2006/relationships/image" Target="../media/image184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1.xml"/><Relationship Id="rId2" Type="http://schemas.openxmlformats.org/officeDocument/2006/relationships/slideLayout" Target="../slideLayouts/slideLayout170.xml"/><Relationship Id="rId1" Type="http://schemas.openxmlformats.org/officeDocument/2006/relationships/image" Target="../media/image186.png"/></Relationships>
</file>

<file path=ppt/slides/_rels/slide1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2.xml"/><Relationship Id="rId3" Type="http://schemas.openxmlformats.org/officeDocument/2006/relationships/slideLayout" Target="../slideLayouts/slideLayout172.xml"/><Relationship Id="rId2" Type="http://schemas.openxmlformats.org/officeDocument/2006/relationships/image" Target="../media/image188.png"/><Relationship Id="rId1" Type="http://schemas.openxmlformats.org/officeDocument/2006/relationships/image" Target="../media/image187.png"/></Relationships>
</file>

<file path=ppt/slides/_rels/slide1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3.xml"/><Relationship Id="rId3" Type="http://schemas.openxmlformats.org/officeDocument/2006/relationships/slideLayout" Target="../slideLayouts/slideLayout174.xml"/><Relationship Id="rId2" Type="http://schemas.openxmlformats.org/officeDocument/2006/relationships/image" Target="../media/image190.png"/><Relationship Id="rId1" Type="http://schemas.openxmlformats.org/officeDocument/2006/relationships/image" Target="../media/image189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4.xml"/><Relationship Id="rId2" Type="http://schemas.openxmlformats.org/officeDocument/2006/relationships/slideLayout" Target="../slideLayouts/slideLayout170.xml"/><Relationship Id="rId1" Type="http://schemas.openxmlformats.org/officeDocument/2006/relationships/image" Target="../media/image191.jpeg"/></Relationships>
</file>

<file path=ppt/slides/_rels/slide1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5.xml"/><Relationship Id="rId5" Type="http://schemas.openxmlformats.org/officeDocument/2006/relationships/slideLayout" Target="../slideLayouts/slideLayout170.xml"/><Relationship Id="rId4" Type="http://schemas.openxmlformats.org/officeDocument/2006/relationships/image" Target="../media/image195.png"/><Relationship Id="rId3" Type="http://schemas.openxmlformats.org/officeDocument/2006/relationships/image" Target="../media/image194.png"/><Relationship Id="rId2" Type="http://schemas.openxmlformats.org/officeDocument/2006/relationships/image" Target="../media/image193.png"/><Relationship Id="rId1" Type="http://schemas.openxmlformats.org/officeDocument/2006/relationships/image" Target="../media/image192.png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70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176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8.xml"/><Relationship Id="rId2" Type="http://schemas.openxmlformats.org/officeDocument/2006/relationships/slideLayout" Target="../slideLayouts/slideLayout178.xml"/><Relationship Id="rId1" Type="http://schemas.openxmlformats.org/officeDocument/2006/relationships/image" Target="../media/image196.jpeg"/></Relationships>
</file>

<file path=ppt/slides/_rels/slide1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9.xml"/><Relationship Id="rId5" Type="http://schemas.openxmlformats.org/officeDocument/2006/relationships/slideLayout" Target="../slideLayouts/slideLayout178.xml"/><Relationship Id="rId4" Type="http://schemas.openxmlformats.org/officeDocument/2006/relationships/image" Target="../media/image200.png"/><Relationship Id="rId3" Type="http://schemas.openxmlformats.org/officeDocument/2006/relationships/image" Target="../media/image199.png"/><Relationship Id="rId2" Type="http://schemas.openxmlformats.org/officeDocument/2006/relationships/image" Target="../media/image198.png"/><Relationship Id="rId1" Type="http://schemas.openxmlformats.org/officeDocument/2006/relationships/image" Target="../media/image197.png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80.xml"/></Relationships>
</file>

<file path=ppt/slides/_rels/slide1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1.xml"/><Relationship Id="rId4" Type="http://schemas.openxmlformats.org/officeDocument/2006/relationships/slideLayout" Target="../slideLayouts/slideLayout180.xml"/><Relationship Id="rId3" Type="http://schemas.openxmlformats.org/officeDocument/2006/relationships/image" Target="../media/image203.png"/><Relationship Id="rId2" Type="http://schemas.openxmlformats.org/officeDocument/2006/relationships/image" Target="../media/image202.png"/><Relationship Id="rId1" Type="http://schemas.openxmlformats.org/officeDocument/2006/relationships/image" Target="../media/image201.png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180.xml"/></Relationships>
</file>

<file path=ppt/slides/_rels/slide1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3.xml"/><Relationship Id="rId3" Type="http://schemas.openxmlformats.org/officeDocument/2006/relationships/slideLayout" Target="../slideLayouts/slideLayout180.xml"/><Relationship Id="rId2" Type="http://schemas.openxmlformats.org/officeDocument/2006/relationships/image" Target="../media/image205.png"/><Relationship Id="rId1" Type="http://schemas.openxmlformats.org/officeDocument/2006/relationships/image" Target="../media/image204.png"/></Relationships>
</file>

<file path=ppt/slides/_rels/slide1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4.xml"/><Relationship Id="rId3" Type="http://schemas.openxmlformats.org/officeDocument/2006/relationships/slideLayout" Target="../slideLayouts/slideLayout184.xml"/><Relationship Id="rId2" Type="http://schemas.openxmlformats.org/officeDocument/2006/relationships/image" Target="../media/image207.png"/><Relationship Id="rId1" Type="http://schemas.openxmlformats.org/officeDocument/2006/relationships/image" Target="../media/image206.png"/></Relationships>
</file>

<file path=ppt/slides/_rels/slide1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5.xml"/><Relationship Id="rId4" Type="http://schemas.openxmlformats.org/officeDocument/2006/relationships/slideLayout" Target="../slideLayouts/slideLayout182.xml"/><Relationship Id="rId3" Type="http://schemas.openxmlformats.org/officeDocument/2006/relationships/image" Target="../media/image210.png"/><Relationship Id="rId2" Type="http://schemas.openxmlformats.org/officeDocument/2006/relationships/image" Target="../media/image209.png"/><Relationship Id="rId1" Type="http://schemas.openxmlformats.org/officeDocument/2006/relationships/image" Target="../media/image208.png"/></Relationships>
</file>

<file path=ppt/slides/_rels/slide1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6.xml"/><Relationship Id="rId3" Type="http://schemas.openxmlformats.org/officeDocument/2006/relationships/slideLayout" Target="../slideLayouts/slideLayout186.xml"/><Relationship Id="rId2" Type="http://schemas.openxmlformats.org/officeDocument/2006/relationships/image" Target="../media/image212.png"/><Relationship Id="rId1" Type="http://schemas.openxmlformats.org/officeDocument/2006/relationships/image" Target="../media/image211.png"/></Relationships>
</file>

<file path=ppt/slides/_rels/slide12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7.xml"/><Relationship Id="rId5" Type="http://schemas.openxmlformats.org/officeDocument/2006/relationships/slideLayout" Target="../slideLayouts/slideLayout188.xml"/><Relationship Id="rId4" Type="http://schemas.openxmlformats.org/officeDocument/2006/relationships/image" Target="../media/image216.png"/><Relationship Id="rId3" Type="http://schemas.openxmlformats.org/officeDocument/2006/relationships/image" Target="../media/image215.png"/><Relationship Id="rId2" Type="http://schemas.openxmlformats.org/officeDocument/2006/relationships/image" Target="../media/image214.png"/><Relationship Id="rId1" Type="http://schemas.openxmlformats.org/officeDocument/2006/relationships/image" Target="../media/image213.png"/></Relationships>
</file>

<file path=ppt/slides/_rels/slide12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8.xml"/><Relationship Id="rId3" Type="http://schemas.openxmlformats.org/officeDocument/2006/relationships/slideLayout" Target="../slideLayouts/slideLayout188.xml"/><Relationship Id="rId2" Type="http://schemas.openxmlformats.org/officeDocument/2006/relationships/image" Target="../media/image218.png"/><Relationship Id="rId1" Type="http://schemas.openxmlformats.org/officeDocument/2006/relationships/image" Target="../media/image217.png"/></Relationships>
</file>

<file path=ppt/slides/_rels/slide12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9.xml"/><Relationship Id="rId4" Type="http://schemas.openxmlformats.org/officeDocument/2006/relationships/slideLayout" Target="../slideLayouts/slideLayout188.xml"/><Relationship Id="rId3" Type="http://schemas.openxmlformats.org/officeDocument/2006/relationships/image" Target="../media/image220.png"/><Relationship Id="rId2" Type="http://schemas.openxmlformats.org/officeDocument/2006/relationships/image" Target="../media/image219.png"/><Relationship Id="rId1" Type="http://schemas.openxmlformats.org/officeDocument/2006/relationships/image" Target="../media/image218.png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190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1.xml"/><Relationship Id="rId2" Type="http://schemas.openxmlformats.org/officeDocument/2006/relationships/slideLayout" Target="../slideLayouts/slideLayout190.xml"/><Relationship Id="rId1" Type="http://schemas.openxmlformats.org/officeDocument/2006/relationships/image" Target="../media/image221.pn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2.xml"/><Relationship Id="rId2" Type="http://schemas.openxmlformats.org/officeDocument/2006/relationships/slideLayout" Target="../slideLayouts/slideLayout190.xml"/><Relationship Id="rId1" Type="http://schemas.openxmlformats.org/officeDocument/2006/relationships/image" Target="../media/image222.png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192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192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5.xml"/><Relationship Id="rId2" Type="http://schemas.openxmlformats.org/officeDocument/2006/relationships/slideLayout" Target="../slideLayouts/slideLayout198.xml"/><Relationship Id="rId1" Type="http://schemas.openxmlformats.org/officeDocument/2006/relationships/image" Target="../media/image223.png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6.xml"/><Relationship Id="rId2" Type="http://schemas.openxmlformats.org/officeDocument/2006/relationships/slideLayout" Target="../slideLayouts/slideLayout196.xml"/><Relationship Id="rId1" Type="http://schemas.openxmlformats.org/officeDocument/2006/relationships/image" Target="../media/image224.png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7.xml"/><Relationship Id="rId2" Type="http://schemas.openxmlformats.org/officeDocument/2006/relationships/slideLayout" Target="../slideLayouts/slideLayout194.xml"/><Relationship Id="rId1" Type="http://schemas.openxmlformats.org/officeDocument/2006/relationships/image" Target="../media/image225.pn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8.xml"/><Relationship Id="rId2" Type="http://schemas.openxmlformats.org/officeDocument/2006/relationships/slideLayout" Target="../slideLayouts/slideLayout194.xml"/><Relationship Id="rId1" Type="http://schemas.openxmlformats.org/officeDocument/2006/relationships/image" Target="../media/image226.png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194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0.xml"/><Relationship Id="rId2" Type="http://schemas.openxmlformats.org/officeDocument/2006/relationships/slideLayout" Target="../slideLayouts/slideLayout194.xml"/><Relationship Id="rId1" Type="http://schemas.openxmlformats.org/officeDocument/2006/relationships/image" Target="../media/image227.png"/></Relationships>
</file>

<file path=ppt/slides/_rels/slide14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1.xml"/><Relationship Id="rId3" Type="http://schemas.openxmlformats.org/officeDocument/2006/relationships/slideLayout" Target="../slideLayouts/slideLayout194.xml"/><Relationship Id="rId2" Type="http://schemas.openxmlformats.org/officeDocument/2006/relationships/image" Target="../media/image229.png"/><Relationship Id="rId1" Type="http://schemas.openxmlformats.org/officeDocument/2006/relationships/image" Target="../media/image228.pn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2.xml"/><Relationship Id="rId2" Type="http://schemas.openxmlformats.org/officeDocument/2006/relationships/slideLayout" Target="../slideLayouts/slideLayout194.xml"/><Relationship Id="rId1" Type="http://schemas.openxmlformats.org/officeDocument/2006/relationships/image" Target="../media/image230.png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3.xml"/><Relationship Id="rId2" Type="http://schemas.openxmlformats.org/officeDocument/2006/relationships/slideLayout" Target="../slideLayouts/slideLayout194.xml"/><Relationship Id="rId1" Type="http://schemas.openxmlformats.org/officeDocument/2006/relationships/image" Target="../media/image231.png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4.xml"/><Relationship Id="rId2" Type="http://schemas.openxmlformats.org/officeDocument/2006/relationships/slideLayout" Target="../slideLayouts/slideLayout194.xml"/><Relationship Id="rId1" Type="http://schemas.openxmlformats.org/officeDocument/2006/relationships/image" Target="../media/image232.png"/></Relationships>
</file>

<file path=ppt/slides/_rels/slide14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5.xml"/><Relationship Id="rId3" Type="http://schemas.openxmlformats.org/officeDocument/2006/relationships/slideLayout" Target="../slideLayouts/slideLayout194.xml"/><Relationship Id="rId2" Type="http://schemas.openxmlformats.org/officeDocument/2006/relationships/image" Target="../media/image234.png"/><Relationship Id="rId1" Type="http://schemas.openxmlformats.org/officeDocument/2006/relationships/image" Target="../media/image233.png"/></Relationships>
</file>

<file path=ppt/slides/_rels/slide14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6.xml"/><Relationship Id="rId5" Type="http://schemas.openxmlformats.org/officeDocument/2006/relationships/slideLayout" Target="../slideLayouts/slideLayout194.xml"/><Relationship Id="rId4" Type="http://schemas.openxmlformats.org/officeDocument/2006/relationships/image" Target="../media/image238.png"/><Relationship Id="rId3" Type="http://schemas.openxmlformats.org/officeDocument/2006/relationships/image" Target="../media/image237.png"/><Relationship Id="rId2" Type="http://schemas.openxmlformats.org/officeDocument/2006/relationships/image" Target="../media/image236.png"/><Relationship Id="rId1" Type="http://schemas.openxmlformats.org/officeDocument/2006/relationships/image" Target="../media/image235.png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7.xml"/><Relationship Id="rId2" Type="http://schemas.openxmlformats.org/officeDocument/2006/relationships/slideLayout" Target="../slideLayouts/slideLayout194.xml"/><Relationship Id="rId1" Type="http://schemas.openxmlformats.org/officeDocument/2006/relationships/image" Target="../media/image239.png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194.xml"/></Relationships>
</file>

<file path=ppt/slides/_rels/slide14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9.xml"/><Relationship Id="rId3" Type="http://schemas.openxmlformats.org/officeDocument/2006/relationships/slideLayout" Target="../slideLayouts/slideLayout194.xml"/><Relationship Id="rId2" Type="http://schemas.openxmlformats.org/officeDocument/2006/relationships/image" Target="../media/image241.jpeg"/><Relationship Id="rId1" Type="http://schemas.openxmlformats.org/officeDocument/2006/relationships/image" Target="../media/image240.jpeg"/></Relationships>
</file>

<file path=ppt/slides/_rels/slide15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0.xml"/><Relationship Id="rId3" Type="http://schemas.openxmlformats.org/officeDocument/2006/relationships/slideLayout" Target="../slideLayouts/slideLayout194.xml"/><Relationship Id="rId2" Type="http://schemas.openxmlformats.org/officeDocument/2006/relationships/image" Target="../media/image243.png"/><Relationship Id="rId1" Type="http://schemas.openxmlformats.org/officeDocument/2006/relationships/image" Target="../media/image242.png"/></Relationships>
</file>

<file path=ppt/slides/_rels/slide15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1.xml"/><Relationship Id="rId3" Type="http://schemas.openxmlformats.org/officeDocument/2006/relationships/slideLayout" Target="../slideLayouts/slideLayout194.xml"/><Relationship Id="rId2" Type="http://schemas.openxmlformats.org/officeDocument/2006/relationships/image" Target="../media/image245.png"/><Relationship Id="rId1" Type="http://schemas.openxmlformats.org/officeDocument/2006/relationships/image" Target="../media/image244.png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2.xml"/><Relationship Id="rId2" Type="http://schemas.openxmlformats.org/officeDocument/2006/relationships/slideLayout" Target="../slideLayouts/slideLayout194.xml"/><Relationship Id="rId1" Type="http://schemas.openxmlformats.org/officeDocument/2006/relationships/image" Target="../media/image246.png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3.xml"/><Relationship Id="rId2" Type="http://schemas.openxmlformats.org/officeDocument/2006/relationships/slideLayout" Target="../slideLayouts/slideLayout194.xml"/><Relationship Id="rId1" Type="http://schemas.openxmlformats.org/officeDocument/2006/relationships/image" Target="../media/image247.png"/></Relationships>
</file>

<file path=ppt/slides/_rels/slide15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4.xml"/><Relationship Id="rId4" Type="http://schemas.openxmlformats.org/officeDocument/2006/relationships/slideLayout" Target="../slideLayouts/slideLayout194.xml"/><Relationship Id="rId3" Type="http://schemas.openxmlformats.org/officeDocument/2006/relationships/image" Target="../media/image250.png"/><Relationship Id="rId2" Type="http://schemas.openxmlformats.org/officeDocument/2006/relationships/image" Target="../media/image249.png"/><Relationship Id="rId1" Type="http://schemas.openxmlformats.org/officeDocument/2006/relationships/image" Target="../media/image248.png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5.xml"/><Relationship Id="rId2" Type="http://schemas.openxmlformats.org/officeDocument/2006/relationships/slideLayout" Target="../slideLayouts/slideLayout194.xml"/><Relationship Id="rId1" Type="http://schemas.openxmlformats.org/officeDocument/2006/relationships/image" Target="../media/image251.png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6.xml"/><Relationship Id="rId2" Type="http://schemas.openxmlformats.org/officeDocument/2006/relationships/slideLayout" Target="../slideLayouts/slideLayout194.xml"/><Relationship Id="rId1" Type="http://schemas.openxmlformats.org/officeDocument/2006/relationships/image" Target="../media/image252.png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7.xml"/><Relationship Id="rId2" Type="http://schemas.openxmlformats.org/officeDocument/2006/relationships/slideLayout" Target="../slideLayouts/slideLayout200.xml"/><Relationship Id="rId1" Type="http://schemas.openxmlformats.org/officeDocument/2006/relationships/image" Target="../media/image253.jpeg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8.xml"/><Relationship Id="rId2" Type="http://schemas.openxmlformats.org/officeDocument/2006/relationships/slideLayout" Target="../slideLayouts/slideLayout202.xml"/><Relationship Id="rId1" Type="http://schemas.openxmlformats.org/officeDocument/2006/relationships/image" Target="../media/image254.jpeg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9.xml"/><Relationship Id="rId2" Type="http://schemas.openxmlformats.org/officeDocument/2006/relationships/slideLayout" Target="../slideLayouts/slideLayout204.xml"/><Relationship Id="rId1" Type="http://schemas.openxmlformats.org/officeDocument/2006/relationships/image" Target="../media/image255.jpeg"/></Relationships>
</file>

<file path=ppt/slides/_rels/slide16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0.xml"/><Relationship Id="rId3" Type="http://schemas.openxmlformats.org/officeDocument/2006/relationships/slideLayout" Target="../slideLayouts/slideLayout206.xml"/><Relationship Id="rId2" Type="http://schemas.openxmlformats.org/officeDocument/2006/relationships/image" Target="../media/image257.jpeg"/><Relationship Id="rId1" Type="http://schemas.openxmlformats.org/officeDocument/2006/relationships/image" Target="../media/image256.jpeg"/></Relationships>
</file>

<file path=ppt/slides/_rels/slide16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1.xml"/><Relationship Id="rId4" Type="http://schemas.openxmlformats.org/officeDocument/2006/relationships/slideLayout" Target="../slideLayouts/slideLayout208.xml"/><Relationship Id="rId3" Type="http://schemas.openxmlformats.org/officeDocument/2006/relationships/image" Target="../media/image260.jpeg"/><Relationship Id="rId2" Type="http://schemas.openxmlformats.org/officeDocument/2006/relationships/image" Target="../media/image259.jpeg"/><Relationship Id="rId1" Type="http://schemas.openxmlformats.org/officeDocument/2006/relationships/image" Target="../media/image258.jpeg"/></Relationships>
</file>

<file path=ppt/slides/_rels/slide16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2.xml"/><Relationship Id="rId3" Type="http://schemas.openxmlformats.org/officeDocument/2006/relationships/slideLayout" Target="../slideLayouts/slideLayout210.xml"/><Relationship Id="rId2" Type="http://schemas.openxmlformats.org/officeDocument/2006/relationships/image" Target="../media/image262.jpeg"/><Relationship Id="rId1" Type="http://schemas.openxmlformats.org/officeDocument/2006/relationships/image" Target="../media/image261.jpeg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3.xml"/><Relationship Id="rId1" Type="http://schemas.openxmlformats.org/officeDocument/2006/relationships/slideLayout" Target="../slideLayouts/slideLayout212.xml"/></Relationships>
</file>

<file path=ppt/slides/_rels/slide16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64.xml"/><Relationship Id="rId7" Type="http://schemas.openxmlformats.org/officeDocument/2006/relationships/slideLayout" Target="../slideLayouts/slideLayout287.xml"/><Relationship Id="rId6" Type="http://schemas.openxmlformats.org/officeDocument/2006/relationships/tags" Target="../tags/tag59.xml"/><Relationship Id="rId5" Type="http://schemas.openxmlformats.org/officeDocument/2006/relationships/tags" Target="../tags/tag58.xml"/><Relationship Id="rId4" Type="http://schemas.openxmlformats.org/officeDocument/2006/relationships/tags" Target="../tags/tag57.xml"/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/Relationships>
</file>

<file path=ppt/slides/_rels/slide16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5.xml"/><Relationship Id="rId3" Type="http://schemas.openxmlformats.org/officeDocument/2006/relationships/slideLayout" Target="../slideLayouts/slideLayout287.xml"/><Relationship Id="rId2" Type="http://schemas.openxmlformats.org/officeDocument/2006/relationships/image" Target="../media/image264.png"/><Relationship Id="rId1" Type="http://schemas.openxmlformats.org/officeDocument/2006/relationships/image" Target="../media/image263.jpeg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6.xml"/><Relationship Id="rId2" Type="http://schemas.openxmlformats.org/officeDocument/2006/relationships/slideLayout" Target="../slideLayouts/slideLayout287.xml"/><Relationship Id="rId1" Type="http://schemas.openxmlformats.org/officeDocument/2006/relationships/image" Target="../media/image263.jpeg"/></Relationships>
</file>

<file path=ppt/slides/_rels/slide16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7.xml"/><Relationship Id="rId3" Type="http://schemas.openxmlformats.org/officeDocument/2006/relationships/slideLayout" Target="../slideLayouts/slideLayout287.xml"/><Relationship Id="rId2" Type="http://schemas.openxmlformats.org/officeDocument/2006/relationships/image" Target="../media/image265.jpeg"/><Relationship Id="rId1" Type="http://schemas.openxmlformats.org/officeDocument/2006/relationships/image" Target="../media/image263.jpeg"/></Relationships>
</file>

<file path=ppt/slides/_rels/slide16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8.xml"/><Relationship Id="rId3" Type="http://schemas.openxmlformats.org/officeDocument/2006/relationships/slideLayout" Target="../slideLayouts/slideLayout287.xml"/><Relationship Id="rId2" Type="http://schemas.openxmlformats.org/officeDocument/2006/relationships/image" Target="../media/image266.png"/><Relationship Id="rId1" Type="http://schemas.openxmlformats.org/officeDocument/2006/relationships/image" Target="../media/image263.jpeg"/></Relationships>
</file>

<file path=ppt/slides/_rels/slide16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9.xml"/><Relationship Id="rId3" Type="http://schemas.openxmlformats.org/officeDocument/2006/relationships/slideLayout" Target="../slideLayouts/slideLayout287.xml"/><Relationship Id="rId2" Type="http://schemas.openxmlformats.org/officeDocument/2006/relationships/image" Target="../media/image267.png"/><Relationship Id="rId1" Type="http://schemas.openxmlformats.org/officeDocument/2006/relationships/image" Target="../media/image263.jpeg"/></Relationships>
</file>

<file path=ppt/slides/_rels/slide17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0.xml"/><Relationship Id="rId3" Type="http://schemas.openxmlformats.org/officeDocument/2006/relationships/slideLayout" Target="../slideLayouts/slideLayout287.xml"/><Relationship Id="rId2" Type="http://schemas.openxmlformats.org/officeDocument/2006/relationships/image" Target="../media/image268.jpeg"/><Relationship Id="rId1" Type="http://schemas.openxmlformats.org/officeDocument/2006/relationships/image" Target="../media/image263.jpeg"/></Relationships>
</file>

<file path=ppt/slides/_rels/slide17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1.xml"/><Relationship Id="rId5" Type="http://schemas.openxmlformats.org/officeDocument/2006/relationships/slideLayout" Target="../slideLayouts/slideLayout287.xml"/><Relationship Id="rId4" Type="http://schemas.openxmlformats.org/officeDocument/2006/relationships/image" Target="../media/image271.jpeg"/><Relationship Id="rId3" Type="http://schemas.openxmlformats.org/officeDocument/2006/relationships/image" Target="../media/image270.jpeg"/><Relationship Id="rId2" Type="http://schemas.openxmlformats.org/officeDocument/2006/relationships/image" Target="../media/image269.jpeg"/><Relationship Id="rId1" Type="http://schemas.openxmlformats.org/officeDocument/2006/relationships/image" Target="../media/image263.jpeg"/></Relationships>
</file>

<file path=ppt/slides/_rels/slide17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72.xml"/><Relationship Id="rId6" Type="http://schemas.openxmlformats.org/officeDocument/2006/relationships/slideLayout" Target="../slideLayouts/slideLayout287.xml"/><Relationship Id="rId5" Type="http://schemas.openxmlformats.org/officeDocument/2006/relationships/image" Target="../media/image276.jpeg"/><Relationship Id="rId4" Type="http://schemas.openxmlformats.org/officeDocument/2006/relationships/image" Target="../media/image275.jpeg"/><Relationship Id="rId3" Type="http://schemas.openxmlformats.org/officeDocument/2006/relationships/image" Target="../media/image274.jpeg"/><Relationship Id="rId2" Type="http://schemas.openxmlformats.org/officeDocument/2006/relationships/image" Target="../media/image273.jpeg"/><Relationship Id="rId1" Type="http://schemas.openxmlformats.org/officeDocument/2006/relationships/image" Target="../media/image272.jpeg"/></Relationships>
</file>

<file path=ppt/slides/_rels/slide17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3.xml"/><Relationship Id="rId5" Type="http://schemas.openxmlformats.org/officeDocument/2006/relationships/slideLayout" Target="../slideLayouts/slideLayout287.xml"/><Relationship Id="rId4" Type="http://schemas.openxmlformats.org/officeDocument/2006/relationships/image" Target="../media/image279.jpeg"/><Relationship Id="rId3" Type="http://schemas.openxmlformats.org/officeDocument/2006/relationships/image" Target="../media/image278.jpeg"/><Relationship Id="rId2" Type="http://schemas.openxmlformats.org/officeDocument/2006/relationships/image" Target="../media/image277.jpeg"/><Relationship Id="rId1" Type="http://schemas.openxmlformats.org/officeDocument/2006/relationships/image" Target="../media/image263.jpeg"/></Relationships>
</file>

<file path=ppt/slides/_rels/slide17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4.xml"/><Relationship Id="rId4" Type="http://schemas.openxmlformats.org/officeDocument/2006/relationships/slideLayout" Target="../slideLayouts/slideLayout287.xml"/><Relationship Id="rId3" Type="http://schemas.openxmlformats.org/officeDocument/2006/relationships/image" Target="../media/image281.png"/><Relationship Id="rId2" Type="http://schemas.openxmlformats.org/officeDocument/2006/relationships/image" Target="../media/image280.png"/><Relationship Id="rId1" Type="http://schemas.openxmlformats.org/officeDocument/2006/relationships/image" Target="../media/image263.jpeg"/></Relationships>
</file>

<file path=ppt/slides/_rels/slide17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5.xml"/><Relationship Id="rId3" Type="http://schemas.openxmlformats.org/officeDocument/2006/relationships/slideLayout" Target="../slideLayouts/slideLayout287.xml"/><Relationship Id="rId2" Type="http://schemas.openxmlformats.org/officeDocument/2006/relationships/image" Target="../media/image263.jpeg"/><Relationship Id="rId1" Type="http://schemas.openxmlformats.org/officeDocument/2006/relationships/image" Target="../media/image282.jpeg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6.xml"/><Relationship Id="rId1" Type="http://schemas.openxmlformats.org/officeDocument/2006/relationships/slideLayout" Target="../slideLayouts/slideLayout287.xml"/></Relationships>
</file>

<file path=ppt/slides/_rels/slide17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7.xml"/><Relationship Id="rId4" Type="http://schemas.openxmlformats.org/officeDocument/2006/relationships/slideLayout" Target="../slideLayouts/slideLayout287.xml"/><Relationship Id="rId3" Type="http://schemas.openxmlformats.org/officeDocument/2006/relationships/image" Target="../media/image285.jpeg"/><Relationship Id="rId2" Type="http://schemas.openxmlformats.org/officeDocument/2006/relationships/image" Target="../media/image284.jpeg"/><Relationship Id="rId1" Type="http://schemas.openxmlformats.org/officeDocument/2006/relationships/image" Target="../media/image283.jpeg"/></Relationships>
</file>

<file path=ppt/slides/_rels/slide17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8.xml"/><Relationship Id="rId5" Type="http://schemas.openxmlformats.org/officeDocument/2006/relationships/slideLayout" Target="../slideLayouts/slideLayout287.xml"/><Relationship Id="rId4" Type="http://schemas.openxmlformats.org/officeDocument/2006/relationships/tags" Target="../tags/tag60.xml"/><Relationship Id="rId3" Type="http://schemas.openxmlformats.org/officeDocument/2006/relationships/image" Target="../media/image288.png"/><Relationship Id="rId2" Type="http://schemas.openxmlformats.org/officeDocument/2006/relationships/image" Target="../media/image287.jpeg"/><Relationship Id="rId1" Type="http://schemas.openxmlformats.org/officeDocument/2006/relationships/image" Target="../media/image286.png"/></Relationships>
</file>

<file path=ppt/slides/_rels/slide17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79.xml"/><Relationship Id="rId7" Type="http://schemas.openxmlformats.org/officeDocument/2006/relationships/slideLayout" Target="../slideLayouts/slideLayout287.xml"/><Relationship Id="rId6" Type="http://schemas.openxmlformats.org/officeDocument/2006/relationships/tags" Target="../tags/tag61.xml"/><Relationship Id="rId5" Type="http://schemas.openxmlformats.org/officeDocument/2006/relationships/image" Target="../media/image292.jpeg"/><Relationship Id="rId4" Type="http://schemas.openxmlformats.org/officeDocument/2006/relationships/image" Target="../media/image288.png"/><Relationship Id="rId3" Type="http://schemas.openxmlformats.org/officeDocument/2006/relationships/image" Target="../media/image291.jpeg"/><Relationship Id="rId2" Type="http://schemas.openxmlformats.org/officeDocument/2006/relationships/image" Target="../media/image290.jpeg"/><Relationship Id="rId1" Type="http://schemas.openxmlformats.org/officeDocument/2006/relationships/image" Target="../media/image289.png"/></Relationships>
</file>

<file path=ppt/slides/_rels/slide18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80.xml"/><Relationship Id="rId6" Type="http://schemas.openxmlformats.org/officeDocument/2006/relationships/slideLayout" Target="../slideLayouts/slideLayout287.xml"/><Relationship Id="rId5" Type="http://schemas.openxmlformats.org/officeDocument/2006/relationships/tags" Target="../tags/tag62.xml"/><Relationship Id="rId4" Type="http://schemas.openxmlformats.org/officeDocument/2006/relationships/image" Target="../media/image295.png"/><Relationship Id="rId3" Type="http://schemas.openxmlformats.org/officeDocument/2006/relationships/image" Target="../media/image294.jpeg"/><Relationship Id="rId2" Type="http://schemas.openxmlformats.org/officeDocument/2006/relationships/image" Target="../media/image287.jpeg"/><Relationship Id="rId1" Type="http://schemas.openxmlformats.org/officeDocument/2006/relationships/image" Target="../media/image293.png"/></Relationships>
</file>

<file path=ppt/slides/_rels/slide18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81.xml"/><Relationship Id="rId7" Type="http://schemas.openxmlformats.org/officeDocument/2006/relationships/slideLayout" Target="../slideLayouts/slideLayout133.xml"/><Relationship Id="rId6" Type="http://schemas.openxmlformats.org/officeDocument/2006/relationships/tags" Target="../tags/tag68.xml"/><Relationship Id="rId5" Type="http://schemas.openxmlformats.org/officeDocument/2006/relationships/tags" Target="../tags/tag67.xml"/><Relationship Id="rId4" Type="http://schemas.openxmlformats.org/officeDocument/2006/relationships/tags" Target="../tags/tag66.xml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2.xml"/><Relationship Id="rId2" Type="http://schemas.openxmlformats.org/officeDocument/2006/relationships/slideLayout" Target="../slideLayouts/slideLayout135.xml"/><Relationship Id="rId1" Type="http://schemas.openxmlformats.org/officeDocument/2006/relationships/image" Target="../media/image296.png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3.xml"/><Relationship Id="rId2" Type="http://schemas.openxmlformats.org/officeDocument/2006/relationships/slideLayout" Target="../slideLayouts/slideLayout135.xml"/><Relationship Id="rId1" Type="http://schemas.openxmlformats.org/officeDocument/2006/relationships/image" Target="../media/image297.png"/></Relationships>
</file>

<file path=ppt/slides/_rels/slide18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4.xml"/><Relationship Id="rId5" Type="http://schemas.openxmlformats.org/officeDocument/2006/relationships/slideLayout" Target="../slideLayouts/slideLayout135.xml"/><Relationship Id="rId4" Type="http://schemas.openxmlformats.org/officeDocument/2006/relationships/image" Target="../media/image301.jpeg"/><Relationship Id="rId3" Type="http://schemas.openxmlformats.org/officeDocument/2006/relationships/image" Target="../media/image300.jpeg"/><Relationship Id="rId2" Type="http://schemas.openxmlformats.org/officeDocument/2006/relationships/image" Target="../media/image299.jpeg"/><Relationship Id="rId1" Type="http://schemas.openxmlformats.org/officeDocument/2006/relationships/image" Target="../media/image298.jpeg"/></Relationships>
</file>

<file path=ppt/slides/_rels/slide18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5.xml"/><Relationship Id="rId4" Type="http://schemas.openxmlformats.org/officeDocument/2006/relationships/slideLayout" Target="../slideLayouts/slideLayout135.xml"/><Relationship Id="rId3" Type="http://schemas.openxmlformats.org/officeDocument/2006/relationships/image" Target="../media/image304.jpeg"/><Relationship Id="rId2" Type="http://schemas.openxmlformats.org/officeDocument/2006/relationships/image" Target="../media/image303.jpeg"/><Relationship Id="rId1" Type="http://schemas.openxmlformats.org/officeDocument/2006/relationships/image" Target="../media/image302.jpeg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6.xml"/><Relationship Id="rId2" Type="http://schemas.openxmlformats.org/officeDocument/2006/relationships/slideLayout" Target="../slideLayouts/slideLayout136.xml"/><Relationship Id="rId1" Type="http://schemas.openxmlformats.org/officeDocument/2006/relationships/image" Target="../media/image305.png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7.xml"/><Relationship Id="rId2" Type="http://schemas.openxmlformats.org/officeDocument/2006/relationships/slideLayout" Target="../slideLayouts/slideLayout137.xml"/><Relationship Id="rId1" Type="http://schemas.openxmlformats.org/officeDocument/2006/relationships/image" Target="../media/image306.png"/></Relationships>
</file>

<file path=ppt/slides/_rels/slide18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8.xml"/><Relationship Id="rId4" Type="http://schemas.openxmlformats.org/officeDocument/2006/relationships/slideLayout" Target="../slideLayouts/slideLayout137.xml"/><Relationship Id="rId3" Type="http://schemas.openxmlformats.org/officeDocument/2006/relationships/image" Target="../media/image309.png"/><Relationship Id="rId2" Type="http://schemas.openxmlformats.org/officeDocument/2006/relationships/image" Target="../media/image308.png"/><Relationship Id="rId1" Type="http://schemas.openxmlformats.org/officeDocument/2006/relationships/image" Target="../media/image307.png"/></Relationships>
</file>

<file path=ppt/slides/_rels/slide18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9.xml"/><Relationship Id="rId5" Type="http://schemas.openxmlformats.org/officeDocument/2006/relationships/slideLayout" Target="../slideLayouts/slideLayout137.xml"/><Relationship Id="rId4" Type="http://schemas.openxmlformats.org/officeDocument/2006/relationships/image" Target="../media/image313.png"/><Relationship Id="rId3" Type="http://schemas.openxmlformats.org/officeDocument/2006/relationships/image" Target="../media/image312.png"/><Relationship Id="rId2" Type="http://schemas.openxmlformats.org/officeDocument/2006/relationships/image" Target="../media/image311.png"/><Relationship Id="rId1" Type="http://schemas.openxmlformats.org/officeDocument/2006/relationships/image" Target="../media/image310.png"/></Relationships>
</file>

<file path=ppt/slides/_rels/slide19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90.xml"/><Relationship Id="rId7" Type="http://schemas.openxmlformats.org/officeDocument/2006/relationships/slideLayout" Target="../slideLayouts/slideLayout137.xml"/><Relationship Id="rId6" Type="http://schemas.openxmlformats.org/officeDocument/2006/relationships/image" Target="../media/image319.png"/><Relationship Id="rId5" Type="http://schemas.openxmlformats.org/officeDocument/2006/relationships/image" Target="../media/image318.png"/><Relationship Id="rId4" Type="http://schemas.openxmlformats.org/officeDocument/2006/relationships/image" Target="../media/image317.png"/><Relationship Id="rId3" Type="http://schemas.openxmlformats.org/officeDocument/2006/relationships/image" Target="../media/image316.png"/><Relationship Id="rId2" Type="http://schemas.openxmlformats.org/officeDocument/2006/relationships/image" Target="../media/image315.png"/><Relationship Id="rId1" Type="http://schemas.openxmlformats.org/officeDocument/2006/relationships/image" Target="../media/image314.png"/></Relationships>
</file>

<file path=ppt/slides/_rels/slide19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91.xml"/><Relationship Id="rId8" Type="http://schemas.openxmlformats.org/officeDocument/2006/relationships/slideLayout" Target="../slideLayouts/slideLayout137.xml"/><Relationship Id="rId7" Type="http://schemas.openxmlformats.org/officeDocument/2006/relationships/image" Target="../media/image326.png"/><Relationship Id="rId6" Type="http://schemas.openxmlformats.org/officeDocument/2006/relationships/image" Target="../media/image325.png"/><Relationship Id="rId5" Type="http://schemas.openxmlformats.org/officeDocument/2006/relationships/image" Target="../media/image324.png"/><Relationship Id="rId4" Type="http://schemas.openxmlformats.org/officeDocument/2006/relationships/image" Target="../media/image323.png"/><Relationship Id="rId3" Type="http://schemas.openxmlformats.org/officeDocument/2006/relationships/image" Target="../media/image322.png"/><Relationship Id="rId2" Type="http://schemas.openxmlformats.org/officeDocument/2006/relationships/image" Target="../media/image321.png"/><Relationship Id="rId1" Type="http://schemas.openxmlformats.org/officeDocument/2006/relationships/image" Target="../media/image320.png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2.xml"/><Relationship Id="rId2" Type="http://schemas.openxmlformats.org/officeDocument/2006/relationships/slideLayout" Target="../slideLayouts/slideLayout137.xml"/><Relationship Id="rId1" Type="http://schemas.openxmlformats.org/officeDocument/2006/relationships/image" Target="../media/image327.png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3.xml"/><Relationship Id="rId2" Type="http://schemas.openxmlformats.org/officeDocument/2006/relationships/slideLayout" Target="../slideLayouts/slideLayout138.xml"/><Relationship Id="rId1" Type="http://schemas.openxmlformats.org/officeDocument/2006/relationships/image" Target="../media/image328.png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4.xml"/><Relationship Id="rId2" Type="http://schemas.openxmlformats.org/officeDocument/2006/relationships/slideLayout" Target="../slideLayouts/slideLayout139.xml"/><Relationship Id="rId1" Type="http://schemas.openxmlformats.org/officeDocument/2006/relationships/image" Target="../media/image329.png"/></Relationships>
</file>

<file path=ppt/slides/_rels/slide19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5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71.xml"/><Relationship Id="rId3" Type="http://schemas.openxmlformats.org/officeDocument/2006/relationships/tags" Target="../tags/tag70.xml"/><Relationship Id="rId2" Type="http://schemas.openxmlformats.org/officeDocument/2006/relationships/image" Target="../media/image330.png"/><Relationship Id="rId1" Type="http://schemas.openxmlformats.org/officeDocument/2006/relationships/tags" Target="../tags/tag69.xml"/></Relationships>
</file>

<file path=ppt/slides/_rels/slide19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96.xml"/><Relationship Id="rId4" Type="http://schemas.openxmlformats.org/officeDocument/2006/relationships/image" Target="../media/image334.png"/><Relationship Id="rId3" Type="http://schemas.openxmlformats.org/officeDocument/2006/relationships/image" Target="../media/image333.jpeg"/><Relationship Id="rId2" Type="http://schemas.openxmlformats.org/officeDocument/2006/relationships/image" Target="../media/image332.png"/><Relationship Id="rId1" Type="http://schemas.openxmlformats.org/officeDocument/2006/relationships/image" Target="../media/image331.png"/></Relationships>
</file>

<file path=ppt/slides/_rels/slide19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96.xml"/><Relationship Id="rId1" Type="http://schemas.openxmlformats.org/officeDocument/2006/relationships/image" Target="../media/image331.png"/></Relationships>
</file>

<file path=ppt/slides/_rels/slide19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96.xml"/><Relationship Id="rId6" Type="http://schemas.openxmlformats.org/officeDocument/2006/relationships/slideLayout" Target="../slideLayouts/slideLayout390.xml"/><Relationship Id="rId5" Type="http://schemas.openxmlformats.org/officeDocument/2006/relationships/image" Target="../media/image338.png"/><Relationship Id="rId4" Type="http://schemas.openxmlformats.org/officeDocument/2006/relationships/image" Target="../media/image334.png"/><Relationship Id="rId3" Type="http://schemas.openxmlformats.org/officeDocument/2006/relationships/image" Target="../media/image337.jpeg"/><Relationship Id="rId2" Type="http://schemas.openxmlformats.org/officeDocument/2006/relationships/image" Target="../media/image336.png"/><Relationship Id="rId1" Type="http://schemas.openxmlformats.org/officeDocument/2006/relationships/image" Target="../media/image335.png"/></Relationships>
</file>

<file path=ppt/slides/_rels/slide19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7.xml"/><Relationship Id="rId4" Type="http://schemas.openxmlformats.org/officeDocument/2006/relationships/slideLayout" Target="../slideLayouts/slideLayout390.xml"/><Relationship Id="rId3" Type="http://schemas.openxmlformats.org/officeDocument/2006/relationships/image" Target="../media/image336.png"/><Relationship Id="rId2" Type="http://schemas.openxmlformats.org/officeDocument/2006/relationships/image" Target="../media/image332.png"/><Relationship Id="rId1" Type="http://schemas.openxmlformats.org/officeDocument/2006/relationships/image" Target="../media/image331.png"/></Relationships>
</file>

<file path=ppt/slides/_rels/slide20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8.xml"/><Relationship Id="rId4" Type="http://schemas.openxmlformats.org/officeDocument/2006/relationships/slideLayout" Target="../slideLayouts/slideLayout390.xml"/><Relationship Id="rId3" Type="http://schemas.openxmlformats.org/officeDocument/2006/relationships/image" Target="../media/image339.png"/><Relationship Id="rId2" Type="http://schemas.openxmlformats.org/officeDocument/2006/relationships/image" Target="../media/image332.png"/><Relationship Id="rId1" Type="http://schemas.openxmlformats.org/officeDocument/2006/relationships/image" Target="../media/image331.png"/></Relationships>
</file>

<file path=ppt/slides/_rels/slide20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9.xml"/><Relationship Id="rId4" Type="http://schemas.openxmlformats.org/officeDocument/2006/relationships/slideLayout" Target="../slideLayouts/slideLayout390.xml"/><Relationship Id="rId3" Type="http://schemas.openxmlformats.org/officeDocument/2006/relationships/image" Target="../media/image340.png"/><Relationship Id="rId2" Type="http://schemas.openxmlformats.org/officeDocument/2006/relationships/image" Target="../media/image332.png"/><Relationship Id="rId1" Type="http://schemas.openxmlformats.org/officeDocument/2006/relationships/image" Target="../media/image331.png"/></Relationships>
</file>

<file path=ppt/slides/_rels/slide20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0.xml"/><Relationship Id="rId4" Type="http://schemas.openxmlformats.org/officeDocument/2006/relationships/slideLayout" Target="../slideLayouts/slideLayout390.xml"/><Relationship Id="rId3" Type="http://schemas.openxmlformats.org/officeDocument/2006/relationships/image" Target="../media/image341.png"/><Relationship Id="rId2" Type="http://schemas.openxmlformats.org/officeDocument/2006/relationships/image" Target="../media/image332.png"/><Relationship Id="rId1" Type="http://schemas.openxmlformats.org/officeDocument/2006/relationships/image" Target="../media/image331.png"/></Relationships>
</file>

<file path=ppt/slides/_rels/slide20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1.xml"/><Relationship Id="rId5" Type="http://schemas.openxmlformats.org/officeDocument/2006/relationships/slideLayout" Target="../slideLayouts/slideLayout390.xml"/><Relationship Id="rId4" Type="http://schemas.openxmlformats.org/officeDocument/2006/relationships/image" Target="../media/image343.png"/><Relationship Id="rId3" Type="http://schemas.openxmlformats.org/officeDocument/2006/relationships/image" Target="../media/image342.png"/><Relationship Id="rId2" Type="http://schemas.openxmlformats.org/officeDocument/2006/relationships/image" Target="../media/image332.png"/><Relationship Id="rId1" Type="http://schemas.openxmlformats.org/officeDocument/2006/relationships/image" Target="../media/image331.png"/></Relationships>
</file>

<file path=ppt/slides/_rels/slide20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2.xml"/><Relationship Id="rId4" Type="http://schemas.openxmlformats.org/officeDocument/2006/relationships/slideLayout" Target="../slideLayouts/slideLayout390.xml"/><Relationship Id="rId3" Type="http://schemas.openxmlformats.org/officeDocument/2006/relationships/image" Target="../media/image344.png"/><Relationship Id="rId2" Type="http://schemas.openxmlformats.org/officeDocument/2006/relationships/image" Target="../media/image332.png"/><Relationship Id="rId1" Type="http://schemas.openxmlformats.org/officeDocument/2006/relationships/image" Target="../media/image331.png"/></Relationships>
</file>

<file path=ppt/slides/_rels/slide20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3.xml"/><Relationship Id="rId4" Type="http://schemas.openxmlformats.org/officeDocument/2006/relationships/slideLayout" Target="../slideLayouts/slideLayout390.xml"/><Relationship Id="rId3" Type="http://schemas.openxmlformats.org/officeDocument/2006/relationships/image" Target="../media/image345.png"/><Relationship Id="rId2" Type="http://schemas.openxmlformats.org/officeDocument/2006/relationships/image" Target="../media/image332.png"/><Relationship Id="rId1" Type="http://schemas.openxmlformats.org/officeDocument/2006/relationships/image" Target="../media/image331.png"/></Relationships>
</file>

<file path=ppt/slides/_rels/slide20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4.xml"/><Relationship Id="rId4" Type="http://schemas.openxmlformats.org/officeDocument/2006/relationships/slideLayout" Target="../slideLayouts/slideLayout390.xml"/><Relationship Id="rId3" Type="http://schemas.openxmlformats.org/officeDocument/2006/relationships/image" Target="../media/image346.png"/><Relationship Id="rId2" Type="http://schemas.openxmlformats.org/officeDocument/2006/relationships/image" Target="../media/image332.png"/><Relationship Id="rId1" Type="http://schemas.openxmlformats.org/officeDocument/2006/relationships/image" Target="../media/image331.png"/></Relationships>
</file>

<file path=ppt/slides/_rels/slide20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5.xml"/><Relationship Id="rId5" Type="http://schemas.openxmlformats.org/officeDocument/2006/relationships/slideLayout" Target="../slideLayouts/slideLayout390.xml"/><Relationship Id="rId4" Type="http://schemas.openxmlformats.org/officeDocument/2006/relationships/image" Target="../media/image348.png"/><Relationship Id="rId3" Type="http://schemas.openxmlformats.org/officeDocument/2006/relationships/image" Target="../media/image347.png"/><Relationship Id="rId2" Type="http://schemas.openxmlformats.org/officeDocument/2006/relationships/image" Target="../media/image332.png"/><Relationship Id="rId1" Type="http://schemas.openxmlformats.org/officeDocument/2006/relationships/image" Target="../media/image331.png"/></Relationships>
</file>

<file path=ppt/slides/_rels/slide20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6.xml"/><Relationship Id="rId5" Type="http://schemas.openxmlformats.org/officeDocument/2006/relationships/slideLayout" Target="../slideLayouts/slideLayout390.xml"/><Relationship Id="rId4" Type="http://schemas.openxmlformats.org/officeDocument/2006/relationships/image" Target="../media/image350.png"/><Relationship Id="rId3" Type="http://schemas.openxmlformats.org/officeDocument/2006/relationships/image" Target="../media/image332.png"/><Relationship Id="rId2" Type="http://schemas.openxmlformats.org/officeDocument/2006/relationships/image" Target="../media/image349.png"/><Relationship Id="rId1" Type="http://schemas.openxmlformats.org/officeDocument/2006/relationships/image" Target="../media/image331.png"/></Relationships>
</file>

<file path=ppt/slides/_rels/slide20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58.jpeg"/><Relationship Id="rId8" Type="http://schemas.openxmlformats.org/officeDocument/2006/relationships/image" Target="../media/image357.svg"/><Relationship Id="rId7" Type="http://schemas.openxmlformats.org/officeDocument/2006/relationships/image" Target="../media/image356.png"/><Relationship Id="rId6" Type="http://schemas.openxmlformats.org/officeDocument/2006/relationships/tags" Target="../tags/tag72.xml"/><Relationship Id="rId5" Type="http://schemas.openxmlformats.org/officeDocument/2006/relationships/image" Target="../media/image355.jpeg"/><Relationship Id="rId4" Type="http://schemas.openxmlformats.org/officeDocument/2006/relationships/image" Target="../media/image354.jpeg"/><Relationship Id="rId3" Type="http://schemas.openxmlformats.org/officeDocument/2006/relationships/image" Target="../media/image353.jpeg"/><Relationship Id="rId2" Type="http://schemas.openxmlformats.org/officeDocument/2006/relationships/image" Target="../media/image352.jpeg"/><Relationship Id="rId13" Type="http://schemas.openxmlformats.org/officeDocument/2006/relationships/notesSlide" Target="../notesSlides/notesSlide207.xml"/><Relationship Id="rId12" Type="http://schemas.openxmlformats.org/officeDocument/2006/relationships/slideLayout" Target="../slideLayouts/slideLayout396.xml"/><Relationship Id="rId11" Type="http://schemas.openxmlformats.org/officeDocument/2006/relationships/tags" Target="../tags/tag73.xml"/><Relationship Id="rId10" Type="http://schemas.openxmlformats.org/officeDocument/2006/relationships/image" Target="../media/image359.tiff"/><Relationship Id="rId1" Type="http://schemas.openxmlformats.org/officeDocument/2006/relationships/image" Target="../media/image351.jpeg"/></Relationships>
</file>

<file path=ppt/slides/_rels/slide21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08.xml"/><Relationship Id="rId8" Type="http://schemas.openxmlformats.org/officeDocument/2006/relationships/slideLayout" Target="../slideLayouts/slideLayout396.xml"/><Relationship Id="rId7" Type="http://schemas.openxmlformats.org/officeDocument/2006/relationships/tags" Target="../tags/tag74.xml"/><Relationship Id="rId6" Type="http://schemas.openxmlformats.org/officeDocument/2006/relationships/image" Target="../media/image363.jpeg"/><Relationship Id="rId5" Type="http://schemas.openxmlformats.org/officeDocument/2006/relationships/image" Target="../media/image362.jpeg"/><Relationship Id="rId4" Type="http://schemas.openxmlformats.org/officeDocument/2006/relationships/image" Target="../media/image361.jpeg"/><Relationship Id="rId3" Type="http://schemas.openxmlformats.org/officeDocument/2006/relationships/image" Target="../media/image360.jpeg"/><Relationship Id="rId2" Type="http://schemas.openxmlformats.org/officeDocument/2006/relationships/image" Target="../media/image359.tiff"/><Relationship Id="rId1" Type="http://schemas.openxmlformats.org/officeDocument/2006/relationships/image" Target="../media/image351.jpeg"/></Relationships>
</file>

<file path=ppt/slides/_rels/slide21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09.xml"/><Relationship Id="rId8" Type="http://schemas.openxmlformats.org/officeDocument/2006/relationships/slideLayout" Target="../slideLayouts/slideLayout396.xml"/><Relationship Id="rId7" Type="http://schemas.openxmlformats.org/officeDocument/2006/relationships/tags" Target="../tags/tag75.xml"/><Relationship Id="rId6" Type="http://schemas.openxmlformats.org/officeDocument/2006/relationships/image" Target="../media/image367.jpeg"/><Relationship Id="rId5" Type="http://schemas.openxmlformats.org/officeDocument/2006/relationships/image" Target="../media/image366.jpeg"/><Relationship Id="rId4" Type="http://schemas.openxmlformats.org/officeDocument/2006/relationships/image" Target="../media/image365.jpeg"/><Relationship Id="rId3" Type="http://schemas.openxmlformats.org/officeDocument/2006/relationships/image" Target="../media/image364.jpeg"/><Relationship Id="rId2" Type="http://schemas.openxmlformats.org/officeDocument/2006/relationships/image" Target="../media/image359.tiff"/><Relationship Id="rId1" Type="http://schemas.openxmlformats.org/officeDocument/2006/relationships/image" Target="../media/image351.jpeg"/></Relationships>
</file>

<file path=ppt/slides/_rels/slide2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10.xml"/><Relationship Id="rId5" Type="http://schemas.openxmlformats.org/officeDocument/2006/relationships/slideLayout" Target="../slideLayouts/slideLayout396.xml"/><Relationship Id="rId4" Type="http://schemas.openxmlformats.org/officeDocument/2006/relationships/tags" Target="../tags/tag76.xml"/><Relationship Id="rId3" Type="http://schemas.openxmlformats.org/officeDocument/2006/relationships/image" Target="../media/image368.png"/><Relationship Id="rId2" Type="http://schemas.openxmlformats.org/officeDocument/2006/relationships/image" Target="../media/image359.tiff"/><Relationship Id="rId1" Type="http://schemas.openxmlformats.org/officeDocument/2006/relationships/image" Target="../media/image351.jpeg"/></Relationships>
</file>

<file path=ppt/slides/_rels/slide2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1.xml"/><Relationship Id="rId4" Type="http://schemas.openxmlformats.org/officeDocument/2006/relationships/slideLayout" Target="../slideLayouts/slideLayout396.xml"/><Relationship Id="rId3" Type="http://schemas.openxmlformats.org/officeDocument/2006/relationships/tags" Target="../tags/tag77.xml"/><Relationship Id="rId2" Type="http://schemas.openxmlformats.org/officeDocument/2006/relationships/image" Target="../media/image359.tiff"/><Relationship Id="rId1" Type="http://schemas.openxmlformats.org/officeDocument/2006/relationships/image" Target="../media/image351.jpeg"/></Relationships>
</file>

<file path=ppt/slides/_rels/slide2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12.xml"/><Relationship Id="rId5" Type="http://schemas.openxmlformats.org/officeDocument/2006/relationships/slideLayout" Target="../slideLayouts/slideLayout390.xml"/><Relationship Id="rId4" Type="http://schemas.openxmlformats.org/officeDocument/2006/relationships/image" Target="../media/image370.png"/><Relationship Id="rId3" Type="http://schemas.openxmlformats.org/officeDocument/2006/relationships/image" Target="../media/image369.png"/><Relationship Id="rId2" Type="http://schemas.openxmlformats.org/officeDocument/2006/relationships/image" Target="../media/image332.png"/><Relationship Id="rId1" Type="http://schemas.openxmlformats.org/officeDocument/2006/relationships/image" Target="../media/image331.png"/></Relationships>
</file>

<file path=ppt/slides/_rels/slide21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13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84.xml"/><Relationship Id="rId6" Type="http://schemas.openxmlformats.org/officeDocument/2006/relationships/tags" Target="../tags/tag83.xml"/><Relationship Id="rId5" Type="http://schemas.openxmlformats.org/officeDocument/2006/relationships/tags" Target="../tags/tag82.xml"/><Relationship Id="rId4" Type="http://schemas.openxmlformats.org/officeDocument/2006/relationships/tags" Target="../tags/tag81.xml"/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" Type="http://schemas.openxmlformats.org/officeDocument/2006/relationships/tags" Target="../tags/tag78.xml"/></Relationships>
</file>

<file path=ppt/slides/_rels/slide2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71.png"/></Relationships>
</file>

<file path=ppt/slides/_rels/slide2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15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75.png"/><Relationship Id="rId3" Type="http://schemas.openxmlformats.org/officeDocument/2006/relationships/image" Target="../media/image374.png"/><Relationship Id="rId2" Type="http://schemas.openxmlformats.org/officeDocument/2006/relationships/image" Target="../media/image373.png"/><Relationship Id="rId1" Type="http://schemas.openxmlformats.org/officeDocument/2006/relationships/image" Target="../media/image372.png"/></Relationships>
</file>

<file path=ppt/slides/_rels/slide2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76.jpeg"/></Relationships>
</file>

<file path=ppt/slides/_rels/slide2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79.png"/><Relationship Id="rId2" Type="http://schemas.openxmlformats.org/officeDocument/2006/relationships/image" Target="../media/image378.png"/><Relationship Id="rId1" Type="http://schemas.openxmlformats.org/officeDocument/2006/relationships/image" Target="../media/image377.png"/></Relationships>
</file>

<file path=ppt/slides/_rels/slide2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81.png"/><Relationship Id="rId1" Type="http://schemas.openxmlformats.org/officeDocument/2006/relationships/image" Target="../media/image380.png"/></Relationships>
</file>

<file path=ppt/slides/_rels/slide2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84.png"/><Relationship Id="rId2" Type="http://schemas.openxmlformats.org/officeDocument/2006/relationships/image" Target="../media/image383.png"/><Relationship Id="rId1" Type="http://schemas.openxmlformats.org/officeDocument/2006/relationships/image" Target="../media/image382.png"/></Relationships>
</file>

<file path=ppt/slides/_rels/slide22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20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88.png"/><Relationship Id="rId3" Type="http://schemas.openxmlformats.org/officeDocument/2006/relationships/image" Target="../media/image387.png"/><Relationship Id="rId2" Type="http://schemas.openxmlformats.org/officeDocument/2006/relationships/image" Target="../media/image386.png"/><Relationship Id="rId1" Type="http://schemas.openxmlformats.org/officeDocument/2006/relationships/image" Target="../media/image385.png"/></Relationships>
</file>

<file path=ppt/slides/_rels/slide2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89.png"/></Relationships>
</file>

<file path=ppt/slides/_rels/slide2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90.png"/></Relationships>
</file>

<file path=ppt/slides/_rels/slide2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93.png"/><Relationship Id="rId2" Type="http://schemas.openxmlformats.org/officeDocument/2006/relationships/image" Target="../media/image392.png"/><Relationship Id="rId1" Type="http://schemas.openxmlformats.org/officeDocument/2006/relationships/image" Target="../media/image391.png"/></Relationships>
</file>

<file path=ppt/slides/_rels/slide22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4.xml"/><Relationship Id="rId4" Type="http://schemas.openxmlformats.org/officeDocument/2006/relationships/slideLayout" Target="../slideLayouts/slideLayout139.xml"/><Relationship Id="rId3" Type="http://schemas.openxmlformats.org/officeDocument/2006/relationships/tags" Target="../tags/tag85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8" t="5198" r="8559" b="13163"/>
          <a:stretch>
            <a:fillRect/>
          </a:stretch>
        </p:blipFill>
        <p:spPr>
          <a:xfrm>
            <a:off x="994028" y="531941"/>
            <a:ext cx="10871866" cy="590392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6" y="5128307"/>
            <a:ext cx="12856458" cy="2103897"/>
          </a:xfrm>
          <a:prstGeom prst="rect">
            <a:avLst/>
          </a:prstGeom>
        </p:spPr>
      </p:pic>
      <p:sp>
        <p:nvSpPr>
          <p:cNvPr id="13" name="矩形 259"/>
          <p:cNvSpPr>
            <a:spLocks noChangeArrowheads="1"/>
          </p:cNvSpPr>
          <p:nvPr/>
        </p:nvSpPr>
        <p:spPr bwMode="auto">
          <a:xfrm>
            <a:off x="1101441" y="1527081"/>
            <a:ext cx="1065586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800" cap="all" dirty="0">
                <a:solidFill>
                  <a:srgbClr val="C20009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Arial" panose="020B0604020202020204" pitchFamily="34" charset="0"/>
              </a:rPr>
              <a:t>超星系列数据库使用介绍</a:t>
            </a:r>
            <a:endParaRPr lang="zh-CN" altLang="en-US" sz="4800" cap="all" dirty="0">
              <a:solidFill>
                <a:srgbClr val="C20009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4172816" y="4741513"/>
            <a:ext cx="4514291" cy="3867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None/>
            </a:pPr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造字工房悦黑体验版细体" pitchFamily="2" charset="-122"/>
              </a:rPr>
              <a:t>超星集团 党敏</a:t>
            </a:r>
            <a:endParaRPr lang="zh-CN" altLang="en-US" sz="2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造字工房悦黑体验版细体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H_Entry_1"/>
          <p:cNvSpPr/>
          <p:nvPr>
            <p:custDataLst>
              <p:tags r:id="rId1"/>
            </p:custDataLst>
          </p:nvPr>
        </p:nvSpPr>
        <p:spPr>
          <a:xfrm>
            <a:off x="3425478" y="157208"/>
            <a:ext cx="7678420" cy="894715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solidFill>
              <a:srgbClr val="D7D7D7"/>
            </a:solidFill>
            <a:prstDash val="solid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27772" tIns="0" rIns="0" bIns="37962" numCol="1" spcCol="0" rtlCol="0" fromWordArt="0" anchor="ctr" anchorCtr="0" forceAA="0" compatLnSpc="1">
            <a:norm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造字工房悦黑体验版细体" pitchFamily="2" charset="-122"/>
              </a:rPr>
              <a:t> </a:t>
            </a:r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造字工房悦黑体验版细体" pitchFamily="2" charset="-122"/>
              </a:rPr>
              <a:t>读秀图书资料库 使用介绍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造字工房悦黑体验版细体" pitchFamily="2" charset="-122"/>
            </a:endParaRPr>
          </a:p>
        </p:txBody>
      </p:sp>
      <p:sp>
        <p:nvSpPr>
          <p:cNvPr id="16" name="MH_Others_1"/>
          <p:cNvSpPr/>
          <p:nvPr>
            <p:custDataLst>
              <p:tags r:id="rId2"/>
            </p:custDataLst>
          </p:nvPr>
        </p:nvSpPr>
        <p:spPr>
          <a:xfrm>
            <a:off x="133937" y="448"/>
            <a:ext cx="2502971" cy="72317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7590" dirty="0">
                <a:solidFill>
                  <a:srgbClr val="FFFFFF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rPr>
              <a:t>目</a:t>
            </a:r>
            <a:endParaRPr lang="en-US" altLang="zh-CN" sz="7590" dirty="0">
              <a:solidFill>
                <a:srgbClr val="FFFFFF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  <a:p>
            <a:pPr algn="ctr"/>
            <a:r>
              <a:rPr lang="zh-CN" altLang="en-US" sz="7590" dirty="0">
                <a:solidFill>
                  <a:srgbClr val="FFFFFF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rPr>
              <a:t>录</a:t>
            </a:r>
            <a:endParaRPr lang="zh-CN" altLang="en-US" sz="7590" dirty="0">
              <a:solidFill>
                <a:srgbClr val="FFFFFF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7" name="MH_Others_2"/>
          <p:cNvSpPr/>
          <p:nvPr>
            <p:custDataLst>
              <p:tags r:id="rId3"/>
            </p:custDataLst>
          </p:nvPr>
        </p:nvSpPr>
        <p:spPr>
          <a:xfrm>
            <a:off x="-28129" y="-14857"/>
            <a:ext cx="88629" cy="72507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4"/>
            </p:custDataLst>
          </p:nvPr>
        </p:nvSpPr>
        <p:spPr>
          <a:xfrm>
            <a:off x="3474516" y="2196174"/>
            <a:ext cx="7678420" cy="894715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solidFill>
              <a:srgbClr val="D7D7D7"/>
            </a:solidFill>
            <a:prstDash val="solid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27772" tIns="0" rIns="0" bIns="37962" numCol="1" spcCol="0" rtlCol="0" fromWordArt="0" anchor="ctr" anchorCtr="0" forceAA="0" compatLnSpc="1">
            <a:normAutofit/>
          </a:bodyPr>
          <a:lstStyle/>
          <a:p>
            <a:pPr algn="ctr"/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造字工房悦黑体验版细体" pitchFamily="2" charset="-122"/>
              </a:rPr>
              <a:t>发现 使用介绍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造字工房悦黑体验版细体" pitchFamily="2" charset="-122"/>
            </a:endParaRPr>
          </a:p>
        </p:txBody>
      </p:sp>
      <p:sp>
        <p:nvSpPr>
          <p:cNvPr id="6" name="MH_Number_1"/>
          <p:cNvSpPr/>
          <p:nvPr>
            <p:custDataLst>
              <p:tags r:id="rId5"/>
            </p:custDataLst>
          </p:nvPr>
        </p:nvSpPr>
        <p:spPr>
          <a:xfrm>
            <a:off x="3474516" y="2274913"/>
            <a:ext cx="791210" cy="737235"/>
          </a:xfrm>
          <a:custGeom>
            <a:avLst/>
            <a:gdLst>
              <a:gd name="connsiteX0" fmla="*/ 167526 w 335051"/>
              <a:gd name="connsiteY0" fmla="*/ 0 h 404441"/>
              <a:gd name="connsiteX1" fmla="*/ 285984 w 335051"/>
              <a:gd name="connsiteY1" fmla="*/ 49067 h 404441"/>
              <a:gd name="connsiteX2" fmla="*/ 285984 w 335051"/>
              <a:gd name="connsiteY2" fmla="*/ 285983 h 404441"/>
              <a:gd name="connsiteX3" fmla="*/ 167526 w 335051"/>
              <a:gd name="connsiteY3" fmla="*/ 404441 h 404441"/>
              <a:gd name="connsiteX4" fmla="*/ 49068 w 335051"/>
              <a:gd name="connsiteY4" fmla="*/ 285983 h 404441"/>
              <a:gd name="connsiteX5" fmla="*/ 49068 w 335051"/>
              <a:gd name="connsiteY5" fmla="*/ 49067 h 404441"/>
              <a:gd name="connsiteX6" fmla="*/ 167526 w 335051"/>
              <a:gd name="connsiteY6" fmla="*/ 0 h 40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051" h="404441">
                <a:moveTo>
                  <a:pt x="167526" y="0"/>
                </a:moveTo>
                <a:cubicBezTo>
                  <a:pt x="210400" y="0"/>
                  <a:pt x="253273" y="16355"/>
                  <a:pt x="285984" y="49067"/>
                </a:cubicBezTo>
                <a:cubicBezTo>
                  <a:pt x="351407" y="114490"/>
                  <a:pt x="351407" y="220560"/>
                  <a:pt x="285984" y="285983"/>
                </a:cubicBezTo>
                <a:lnTo>
                  <a:pt x="167526" y="404441"/>
                </a:lnTo>
                <a:lnTo>
                  <a:pt x="49068" y="285983"/>
                </a:lnTo>
                <a:cubicBezTo>
                  <a:pt x="-16355" y="220560"/>
                  <a:pt x="-16355" y="114490"/>
                  <a:pt x="49068" y="49067"/>
                </a:cubicBezTo>
                <a:cubicBezTo>
                  <a:pt x="81780" y="16355"/>
                  <a:pt x="124653" y="0"/>
                  <a:pt x="167526" y="0"/>
                </a:cubicBez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bIns="113886" anchor="ctr"/>
          <a:lstStyle/>
          <a:p>
            <a:pPr algn="ctr">
              <a:defRPr/>
            </a:pPr>
            <a:r>
              <a:rPr lang="en-US" sz="2530" b="1" kern="0" dirty="0">
                <a:solidFill>
                  <a:srgbClr val="FFFFFF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3</a:t>
            </a:r>
            <a:endParaRPr lang="en-US" sz="2530" b="1" kern="0" dirty="0">
              <a:solidFill>
                <a:srgbClr val="FFFFFF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MH_Entry_1"/>
          <p:cNvSpPr/>
          <p:nvPr>
            <p:custDataLst>
              <p:tags r:id="rId6"/>
            </p:custDataLst>
          </p:nvPr>
        </p:nvSpPr>
        <p:spPr>
          <a:xfrm>
            <a:off x="3474507" y="3090862"/>
            <a:ext cx="7678420" cy="894715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solidFill>
              <a:srgbClr val="D7D7D7"/>
            </a:solidFill>
            <a:prstDash val="solid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27772" tIns="0" rIns="0" bIns="37962" numCol="1" spcCol="0" rtlCol="0" fromWordArt="0" anchor="ctr" anchorCtr="0" forceAA="0" compatLnSpc="1">
            <a:normAutofit/>
          </a:bodyPr>
          <a:lstStyle/>
          <a:p>
            <a:pPr algn="ctr"/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造字工房悦黑体验版细体" pitchFamily="2" charset="-122"/>
              </a:rPr>
              <a:t>学习通</a:t>
            </a:r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造字工房悦黑体验版细体" pitchFamily="2" charset="-122"/>
              </a:rPr>
              <a:t> </a:t>
            </a:r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造字工房悦黑体验版细体" pitchFamily="2" charset="-122"/>
              </a:rPr>
              <a:t>使用介绍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造字工房悦黑体验版细体" pitchFamily="2" charset="-122"/>
            </a:endParaRPr>
          </a:p>
        </p:txBody>
      </p:sp>
      <p:sp>
        <p:nvSpPr>
          <p:cNvPr id="10" name="MH_Number_1"/>
          <p:cNvSpPr/>
          <p:nvPr>
            <p:custDataLst>
              <p:tags r:id="rId7"/>
            </p:custDataLst>
          </p:nvPr>
        </p:nvSpPr>
        <p:spPr>
          <a:xfrm>
            <a:off x="3474507" y="3169601"/>
            <a:ext cx="791210" cy="737235"/>
          </a:xfrm>
          <a:custGeom>
            <a:avLst/>
            <a:gdLst>
              <a:gd name="connsiteX0" fmla="*/ 167526 w 335051"/>
              <a:gd name="connsiteY0" fmla="*/ 0 h 404441"/>
              <a:gd name="connsiteX1" fmla="*/ 285984 w 335051"/>
              <a:gd name="connsiteY1" fmla="*/ 49067 h 404441"/>
              <a:gd name="connsiteX2" fmla="*/ 285984 w 335051"/>
              <a:gd name="connsiteY2" fmla="*/ 285983 h 404441"/>
              <a:gd name="connsiteX3" fmla="*/ 167526 w 335051"/>
              <a:gd name="connsiteY3" fmla="*/ 404441 h 404441"/>
              <a:gd name="connsiteX4" fmla="*/ 49068 w 335051"/>
              <a:gd name="connsiteY4" fmla="*/ 285983 h 404441"/>
              <a:gd name="connsiteX5" fmla="*/ 49068 w 335051"/>
              <a:gd name="connsiteY5" fmla="*/ 49067 h 404441"/>
              <a:gd name="connsiteX6" fmla="*/ 167526 w 335051"/>
              <a:gd name="connsiteY6" fmla="*/ 0 h 40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051" h="404441">
                <a:moveTo>
                  <a:pt x="167526" y="0"/>
                </a:moveTo>
                <a:cubicBezTo>
                  <a:pt x="210400" y="0"/>
                  <a:pt x="253273" y="16355"/>
                  <a:pt x="285984" y="49067"/>
                </a:cubicBezTo>
                <a:cubicBezTo>
                  <a:pt x="351407" y="114490"/>
                  <a:pt x="351407" y="220560"/>
                  <a:pt x="285984" y="285983"/>
                </a:cubicBezTo>
                <a:lnTo>
                  <a:pt x="167526" y="404441"/>
                </a:lnTo>
                <a:lnTo>
                  <a:pt x="49068" y="285983"/>
                </a:lnTo>
                <a:cubicBezTo>
                  <a:pt x="-16355" y="220560"/>
                  <a:pt x="-16355" y="114490"/>
                  <a:pt x="49068" y="49067"/>
                </a:cubicBezTo>
                <a:cubicBezTo>
                  <a:pt x="81780" y="16355"/>
                  <a:pt x="124653" y="0"/>
                  <a:pt x="167526" y="0"/>
                </a:cubicBez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bIns="113886" anchor="ctr"/>
          <a:lstStyle/>
          <a:p>
            <a:pPr algn="ctr">
              <a:defRPr/>
            </a:pPr>
            <a:r>
              <a:rPr lang="en-US" sz="2530" b="1" kern="0" dirty="0">
                <a:solidFill>
                  <a:srgbClr val="FFFFFF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4</a:t>
            </a:r>
            <a:endParaRPr lang="en-US" sz="2530" b="1" kern="0" dirty="0">
              <a:solidFill>
                <a:srgbClr val="FFFFFF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0" name="MH_Entry_1"/>
          <p:cNvSpPr/>
          <p:nvPr>
            <p:custDataLst>
              <p:tags r:id="rId8"/>
            </p:custDataLst>
          </p:nvPr>
        </p:nvSpPr>
        <p:spPr>
          <a:xfrm>
            <a:off x="3477047" y="4029386"/>
            <a:ext cx="7678420" cy="894715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solidFill>
              <a:srgbClr val="D7D7D7"/>
            </a:solidFill>
            <a:prstDash val="solid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27772" tIns="0" rIns="0" bIns="37962" numCol="1" spcCol="0" rtlCol="0" fromWordArt="0" anchor="ctr" anchorCtr="0" forceAA="0" compatLnSpc="1">
            <a:normAutofit/>
          </a:bodyPr>
          <a:lstStyle/>
          <a:p>
            <a:pPr algn="ctr"/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造字工房悦黑体验版细体" pitchFamily="2" charset="-122"/>
              </a:rPr>
              <a:t>汇雅电子书 使用介绍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造字工房悦黑体验版细体" pitchFamily="2" charset="-122"/>
            </a:endParaRPr>
          </a:p>
        </p:txBody>
      </p:sp>
      <p:sp>
        <p:nvSpPr>
          <p:cNvPr id="21" name="MH_Number_1"/>
          <p:cNvSpPr/>
          <p:nvPr>
            <p:custDataLst>
              <p:tags r:id="rId9"/>
            </p:custDataLst>
          </p:nvPr>
        </p:nvSpPr>
        <p:spPr>
          <a:xfrm>
            <a:off x="3477047" y="4108125"/>
            <a:ext cx="791210" cy="737235"/>
          </a:xfrm>
          <a:custGeom>
            <a:avLst/>
            <a:gdLst>
              <a:gd name="connsiteX0" fmla="*/ 167526 w 335051"/>
              <a:gd name="connsiteY0" fmla="*/ 0 h 404441"/>
              <a:gd name="connsiteX1" fmla="*/ 285984 w 335051"/>
              <a:gd name="connsiteY1" fmla="*/ 49067 h 404441"/>
              <a:gd name="connsiteX2" fmla="*/ 285984 w 335051"/>
              <a:gd name="connsiteY2" fmla="*/ 285983 h 404441"/>
              <a:gd name="connsiteX3" fmla="*/ 167526 w 335051"/>
              <a:gd name="connsiteY3" fmla="*/ 404441 h 404441"/>
              <a:gd name="connsiteX4" fmla="*/ 49068 w 335051"/>
              <a:gd name="connsiteY4" fmla="*/ 285983 h 404441"/>
              <a:gd name="connsiteX5" fmla="*/ 49068 w 335051"/>
              <a:gd name="connsiteY5" fmla="*/ 49067 h 404441"/>
              <a:gd name="connsiteX6" fmla="*/ 167526 w 335051"/>
              <a:gd name="connsiteY6" fmla="*/ 0 h 40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051" h="404441">
                <a:moveTo>
                  <a:pt x="167526" y="0"/>
                </a:moveTo>
                <a:cubicBezTo>
                  <a:pt x="210400" y="0"/>
                  <a:pt x="253273" y="16355"/>
                  <a:pt x="285984" y="49067"/>
                </a:cubicBezTo>
                <a:cubicBezTo>
                  <a:pt x="351407" y="114490"/>
                  <a:pt x="351407" y="220560"/>
                  <a:pt x="285984" y="285983"/>
                </a:cubicBezTo>
                <a:lnTo>
                  <a:pt x="167526" y="404441"/>
                </a:lnTo>
                <a:lnTo>
                  <a:pt x="49068" y="285983"/>
                </a:lnTo>
                <a:cubicBezTo>
                  <a:pt x="-16355" y="220560"/>
                  <a:pt x="-16355" y="114490"/>
                  <a:pt x="49068" y="49067"/>
                </a:cubicBezTo>
                <a:cubicBezTo>
                  <a:pt x="81780" y="16355"/>
                  <a:pt x="124653" y="0"/>
                  <a:pt x="167526" y="0"/>
                </a:cubicBez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bIns="113886" anchor="ctr"/>
          <a:lstStyle/>
          <a:p>
            <a:pPr algn="ctr">
              <a:defRPr/>
            </a:pPr>
            <a:r>
              <a:rPr lang="en-US" sz="2530" b="1" kern="0" dirty="0">
                <a:solidFill>
                  <a:srgbClr val="FFFFFF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5</a:t>
            </a:r>
            <a:endParaRPr lang="en-US" sz="2530" b="1" kern="0" dirty="0">
              <a:solidFill>
                <a:srgbClr val="FFFFFF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MH_Number_1"/>
          <p:cNvSpPr/>
          <p:nvPr>
            <p:custDataLst>
              <p:tags r:id="rId10"/>
            </p:custDataLst>
          </p:nvPr>
        </p:nvSpPr>
        <p:spPr>
          <a:xfrm>
            <a:off x="3474585" y="1293324"/>
            <a:ext cx="791210" cy="737235"/>
          </a:xfrm>
          <a:custGeom>
            <a:avLst/>
            <a:gdLst>
              <a:gd name="connsiteX0" fmla="*/ 167526 w 335051"/>
              <a:gd name="connsiteY0" fmla="*/ 0 h 404441"/>
              <a:gd name="connsiteX1" fmla="*/ 285984 w 335051"/>
              <a:gd name="connsiteY1" fmla="*/ 49067 h 404441"/>
              <a:gd name="connsiteX2" fmla="*/ 285984 w 335051"/>
              <a:gd name="connsiteY2" fmla="*/ 285983 h 404441"/>
              <a:gd name="connsiteX3" fmla="*/ 167526 w 335051"/>
              <a:gd name="connsiteY3" fmla="*/ 404441 h 404441"/>
              <a:gd name="connsiteX4" fmla="*/ 49068 w 335051"/>
              <a:gd name="connsiteY4" fmla="*/ 285983 h 404441"/>
              <a:gd name="connsiteX5" fmla="*/ 49068 w 335051"/>
              <a:gd name="connsiteY5" fmla="*/ 49067 h 404441"/>
              <a:gd name="connsiteX6" fmla="*/ 167526 w 335051"/>
              <a:gd name="connsiteY6" fmla="*/ 0 h 40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051" h="404441">
                <a:moveTo>
                  <a:pt x="167526" y="0"/>
                </a:moveTo>
                <a:cubicBezTo>
                  <a:pt x="210400" y="0"/>
                  <a:pt x="253273" y="16355"/>
                  <a:pt x="285984" y="49067"/>
                </a:cubicBezTo>
                <a:cubicBezTo>
                  <a:pt x="351407" y="114490"/>
                  <a:pt x="351407" y="220560"/>
                  <a:pt x="285984" y="285983"/>
                </a:cubicBezTo>
                <a:lnTo>
                  <a:pt x="167526" y="404441"/>
                </a:lnTo>
                <a:lnTo>
                  <a:pt x="49068" y="285983"/>
                </a:lnTo>
                <a:cubicBezTo>
                  <a:pt x="-16355" y="220560"/>
                  <a:pt x="-16355" y="114490"/>
                  <a:pt x="49068" y="49067"/>
                </a:cubicBezTo>
                <a:cubicBezTo>
                  <a:pt x="81780" y="16355"/>
                  <a:pt x="124653" y="0"/>
                  <a:pt x="167526" y="0"/>
                </a:cubicBez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bIns="113886" anchor="ctr"/>
          <a:lstStyle/>
          <a:p>
            <a:pPr algn="ctr">
              <a:defRPr/>
            </a:pPr>
            <a:r>
              <a:rPr lang="en-US" altLang="zh-CN" sz="2530" b="1" kern="0" dirty="0">
                <a:solidFill>
                  <a:srgbClr val="FFFFFF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2</a:t>
            </a:r>
            <a:endParaRPr lang="zh-CN" altLang="en-US" sz="2530" b="1" kern="0" dirty="0">
              <a:solidFill>
                <a:srgbClr val="FFFFFF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MH_Entry_4"/>
          <p:cNvSpPr/>
          <p:nvPr>
            <p:custDataLst>
              <p:tags r:id="rId11"/>
            </p:custDataLst>
          </p:nvPr>
        </p:nvSpPr>
        <p:spPr>
          <a:xfrm>
            <a:off x="3529117" y="1210088"/>
            <a:ext cx="7574280" cy="90297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solidFill>
              <a:srgbClr val="D7D7D7"/>
            </a:solidFill>
            <a:prstDash val="solid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27772" tIns="0" rIns="0" bIns="37962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造字工房悦黑体验版细体" pitchFamily="2" charset="-122"/>
              </a:rPr>
              <a:t>百链云图书馆 使用介绍</a:t>
            </a:r>
            <a:endParaRPr lang="zh-CN" altLang="en-US" sz="2400" dirty="0">
              <a:solidFill>
                <a:schemeClr val="accent1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MH_Number_1"/>
          <p:cNvSpPr/>
          <p:nvPr>
            <p:custDataLst>
              <p:tags r:id="rId12"/>
            </p:custDataLst>
          </p:nvPr>
        </p:nvSpPr>
        <p:spPr>
          <a:xfrm>
            <a:off x="3428653" y="271507"/>
            <a:ext cx="791210" cy="737235"/>
          </a:xfrm>
          <a:custGeom>
            <a:avLst/>
            <a:gdLst>
              <a:gd name="connsiteX0" fmla="*/ 167526 w 335051"/>
              <a:gd name="connsiteY0" fmla="*/ 0 h 404441"/>
              <a:gd name="connsiteX1" fmla="*/ 285984 w 335051"/>
              <a:gd name="connsiteY1" fmla="*/ 49067 h 404441"/>
              <a:gd name="connsiteX2" fmla="*/ 285984 w 335051"/>
              <a:gd name="connsiteY2" fmla="*/ 285983 h 404441"/>
              <a:gd name="connsiteX3" fmla="*/ 167526 w 335051"/>
              <a:gd name="connsiteY3" fmla="*/ 404441 h 404441"/>
              <a:gd name="connsiteX4" fmla="*/ 49068 w 335051"/>
              <a:gd name="connsiteY4" fmla="*/ 285983 h 404441"/>
              <a:gd name="connsiteX5" fmla="*/ 49068 w 335051"/>
              <a:gd name="connsiteY5" fmla="*/ 49067 h 404441"/>
              <a:gd name="connsiteX6" fmla="*/ 167526 w 335051"/>
              <a:gd name="connsiteY6" fmla="*/ 0 h 40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051" h="404441">
                <a:moveTo>
                  <a:pt x="167526" y="0"/>
                </a:moveTo>
                <a:cubicBezTo>
                  <a:pt x="210400" y="0"/>
                  <a:pt x="253273" y="16355"/>
                  <a:pt x="285984" y="49067"/>
                </a:cubicBezTo>
                <a:cubicBezTo>
                  <a:pt x="351407" y="114490"/>
                  <a:pt x="351407" y="220560"/>
                  <a:pt x="285984" y="285983"/>
                </a:cubicBezTo>
                <a:lnTo>
                  <a:pt x="167526" y="404441"/>
                </a:lnTo>
                <a:lnTo>
                  <a:pt x="49068" y="285983"/>
                </a:lnTo>
                <a:cubicBezTo>
                  <a:pt x="-16355" y="220560"/>
                  <a:pt x="-16355" y="114490"/>
                  <a:pt x="49068" y="49067"/>
                </a:cubicBezTo>
                <a:cubicBezTo>
                  <a:pt x="81780" y="16355"/>
                  <a:pt x="124653" y="0"/>
                  <a:pt x="167526" y="0"/>
                </a:cubicBez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bIns="113886" anchor="ctr"/>
          <a:p>
            <a:pPr algn="ctr">
              <a:defRPr/>
            </a:pPr>
            <a:r>
              <a:rPr lang="en-US" sz="2530" b="1" kern="0" dirty="0">
                <a:solidFill>
                  <a:srgbClr val="FFFFFF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1</a:t>
            </a:r>
            <a:endParaRPr lang="en-US" sz="2530" b="1" kern="0" dirty="0">
              <a:solidFill>
                <a:srgbClr val="FFFFFF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MH_Number_1"/>
          <p:cNvSpPr/>
          <p:nvPr>
            <p:custDataLst>
              <p:tags r:id="rId13"/>
            </p:custDataLst>
          </p:nvPr>
        </p:nvSpPr>
        <p:spPr>
          <a:xfrm>
            <a:off x="3477056" y="2271738"/>
            <a:ext cx="791210" cy="737235"/>
          </a:xfrm>
          <a:custGeom>
            <a:avLst/>
            <a:gdLst>
              <a:gd name="connsiteX0" fmla="*/ 167526 w 335051"/>
              <a:gd name="connsiteY0" fmla="*/ 0 h 404441"/>
              <a:gd name="connsiteX1" fmla="*/ 285984 w 335051"/>
              <a:gd name="connsiteY1" fmla="*/ 49067 h 404441"/>
              <a:gd name="connsiteX2" fmla="*/ 285984 w 335051"/>
              <a:gd name="connsiteY2" fmla="*/ 285983 h 404441"/>
              <a:gd name="connsiteX3" fmla="*/ 167526 w 335051"/>
              <a:gd name="connsiteY3" fmla="*/ 404441 h 404441"/>
              <a:gd name="connsiteX4" fmla="*/ 49068 w 335051"/>
              <a:gd name="connsiteY4" fmla="*/ 285983 h 404441"/>
              <a:gd name="connsiteX5" fmla="*/ 49068 w 335051"/>
              <a:gd name="connsiteY5" fmla="*/ 49067 h 404441"/>
              <a:gd name="connsiteX6" fmla="*/ 167526 w 335051"/>
              <a:gd name="connsiteY6" fmla="*/ 0 h 40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051" h="404441">
                <a:moveTo>
                  <a:pt x="167526" y="0"/>
                </a:moveTo>
                <a:cubicBezTo>
                  <a:pt x="210400" y="0"/>
                  <a:pt x="253273" y="16355"/>
                  <a:pt x="285984" y="49067"/>
                </a:cubicBezTo>
                <a:cubicBezTo>
                  <a:pt x="351407" y="114490"/>
                  <a:pt x="351407" y="220560"/>
                  <a:pt x="285984" y="285983"/>
                </a:cubicBezTo>
                <a:lnTo>
                  <a:pt x="167526" y="404441"/>
                </a:lnTo>
                <a:lnTo>
                  <a:pt x="49068" y="285983"/>
                </a:lnTo>
                <a:cubicBezTo>
                  <a:pt x="-16355" y="220560"/>
                  <a:pt x="-16355" y="114490"/>
                  <a:pt x="49068" y="49067"/>
                </a:cubicBezTo>
                <a:cubicBezTo>
                  <a:pt x="81780" y="16355"/>
                  <a:pt x="124653" y="0"/>
                  <a:pt x="167526" y="0"/>
                </a:cubicBez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bIns="113886" anchor="ctr"/>
          <a:p>
            <a:pPr algn="ctr">
              <a:defRPr/>
            </a:pPr>
            <a:r>
              <a:rPr lang="en-US" sz="2530" b="1" kern="0" dirty="0">
                <a:solidFill>
                  <a:srgbClr val="FFFFFF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3</a:t>
            </a:r>
            <a:endParaRPr lang="en-US" sz="2530" b="1" kern="0" dirty="0">
              <a:solidFill>
                <a:srgbClr val="FFFFFF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MH_Number_1"/>
          <p:cNvSpPr/>
          <p:nvPr>
            <p:custDataLst>
              <p:tags r:id="rId14"/>
            </p:custDataLst>
          </p:nvPr>
        </p:nvSpPr>
        <p:spPr>
          <a:xfrm>
            <a:off x="3477047" y="3174681"/>
            <a:ext cx="791210" cy="737235"/>
          </a:xfrm>
          <a:custGeom>
            <a:avLst/>
            <a:gdLst>
              <a:gd name="connsiteX0" fmla="*/ 167526 w 335051"/>
              <a:gd name="connsiteY0" fmla="*/ 0 h 404441"/>
              <a:gd name="connsiteX1" fmla="*/ 285984 w 335051"/>
              <a:gd name="connsiteY1" fmla="*/ 49067 h 404441"/>
              <a:gd name="connsiteX2" fmla="*/ 285984 w 335051"/>
              <a:gd name="connsiteY2" fmla="*/ 285983 h 404441"/>
              <a:gd name="connsiteX3" fmla="*/ 167526 w 335051"/>
              <a:gd name="connsiteY3" fmla="*/ 404441 h 404441"/>
              <a:gd name="connsiteX4" fmla="*/ 49068 w 335051"/>
              <a:gd name="connsiteY4" fmla="*/ 285983 h 404441"/>
              <a:gd name="connsiteX5" fmla="*/ 49068 w 335051"/>
              <a:gd name="connsiteY5" fmla="*/ 49067 h 404441"/>
              <a:gd name="connsiteX6" fmla="*/ 167526 w 335051"/>
              <a:gd name="connsiteY6" fmla="*/ 0 h 40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051" h="404441">
                <a:moveTo>
                  <a:pt x="167526" y="0"/>
                </a:moveTo>
                <a:cubicBezTo>
                  <a:pt x="210400" y="0"/>
                  <a:pt x="253273" y="16355"/>
                  <a:pt x="285984" y="49067"/>
                </a:cubicBezTo>
                <a:cubicBezTo>
                  <a:pt x="351407" y="114490"/>
                  <a:pt x="351407" y="220560"/>
                  <a:pt x="285984" y="285983"/>
                </a:cubicBezTo>
                <a:lnTo>
                  <a:pt x="167526" y="404441"/>
                </a:lnTo>
                <a:lnTo>
                  <a:pt x="49068" y="285983"/>
                </a:lnTo>
                <a:cubicBezTo>
                  <a:pt x="-16355" y="220560"/>
                  <a:pt x="-16355" y="114490"/>
                  <a:pt x="49068" y="49067"/>
                </a:cubicBezTo>
                <a:cubicBezTo>
                  <a:pt x="81780" y="16355"/>
                  <a:pt x="124653" y="0"/>
                  <a:pt x="167526" y="0"/>
                </a:cubicBez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bIns="113886" anchor="ctr"/>
          <a:p>
            <a:pPr algn="ctr">
              <a:defRPr/>
            </a:pPr>
            <a:r>
              <a:rPr lang="en-US" sz="2530" b="1" kern="0" dirty="0">
                <a:solidFill>
                  <a:srgbClr val="FFFFFF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4</a:t>
            </a:r>
            <a:endParaRPr lang="en-US" sz="2530" b="1" kern="0" dirty="0">
              <a:solidFill>
                <a:srgbClr val="FFFFFF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MH_Number_1"/>
          <p:cNvSpPr/>
          <p:nvPr>
            <p:custDataLst>
              <p:tags r:id="rId15"/>
            </p:custDataLst>
          </p:nvPr>
        </p:nvSpPr>
        <p:spPr>
          <a:xfrm>
            <a:off x="3477047" y="4106220"/>
            <a:ext cx="791210" cy="737235"/>
          </a:xfrm>
          <a:custGeom>
            <a:avLst/>
            <a:gdLst>
              <a:gd name="connsiteX0" fmla="*/ 167526 w 335051"/>
              <a:gd name="connsiteY0" fmla="*/ 0 h 404441"/>
              <a:gd name="connsiteX1" fmla="*/ 285984 w 335051"/>
              <a:gd name="connsiteY1" fmla="*/ 49067 h 404441"/>
              <a:gd name="connsiteX2" fmla="*/ 285984 w 335051"/>
              <a:gd name="connsiteY2" fmla="*/ 285983 h 404441"/>
              <a:gd name="connsiteX3" fmla="*/ 167526 w 335051"/>
              <a:gd name="connsiteY3" fmla="*/ 404441 h 404441"/>
              <a:gd name="connsiteX4" fmla="*/ 49068 w 335051"/>
              <a:gd name="connsiteY4" fmla="*/ 285983 h 404441"/>
              <a:gd name="connsiteX5" fmla="*/ 49068 w 335051"/>
              <a:gd name="connsiteY5" fmla="*/ 49067 h 404441"/>
              <a:gd name="connsiteX6" fmla="*/ 167526 w 335051"/>
              <a:gd name="connsiteY6" fmla="*/ 0 h 40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051" h="404441">
                <a:moveTo>
                  <a:pt x="167526" y="0"/>
                </a:moveTo>
                <a:cubicBezTo>
                  <a:pt x="210400" y="0"/>
                  <a:pt x="253273" y="16355"/>
                  <a:pt x="285984" y="49067"/>
                </a:cubicBezTo>
                <a:cubicBezTo>
                  <a:pt x="351407" y="114490"/>
                  <a:pt x="351407" y="220560"/>
                  <a:pt x="285984" y="285983"/>
                </a:cubicBezTo>
                <a:lnTo>
                  <a:pt x="167526" y="404441"/>
                </a:lnTo>
                <a:lnTo>
                  <a:pt x="49068" y="285983"/>
                </a:lnTo>
                <a:cubicBezTo>
                  <a:pt x="-16355" y="220560"/>
                  <a:pt x="-16355" y="114490"/>
                  <a:pt x="49068" y="49067"/>
                </a:cubicBezTo>
                <a:cubicBezTo>
                  <a:pt x="81780" y="16355"/>
                  <a:pt x="124653" y="0"/>
                  <a:pt x="167526" y="0"/>
                </a:cubicBez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bIns="113886" anchor="ctr"/>
          <a:p>
            <a:pPr algn="ctr">
              <a:defRPr/>
            </a:pPr>
            <a:r>
              <a:rPr lang="en-US" sz="2530" b="1" kern="0" dirty="0">
                <a:solidFill>
                  <a:srgbClr val="FFFFFF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5</a:t>
            </a:r>
            <a:endParaRPr lang="en-US" sz="2530" b="1" kern="0" dirty="0">
              <a:solidFill>
                <a:srgbClr val="FFFFFF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4" name="MH_Number_1"/>
          <p:cNvSpPr/>
          <p:nvPr>
            <p:custDataLst>
              <p:tags r:id="rId16"/>
            </p:custDataLst>
          </p:nvPr>
        </p:nvSpPr>
        <p:spPr>
          <a:xfrm>
            <a:off x="3477125" y="1321264"/>
            <a:ext cx="791210" cy="737235"/>
          </a:xfrm>
          <a:custGeom>
            <a:avLst/>
            <a:gdLst>
              <a:gd name="connsiteX0" fmla="*/ 167526 w 335051"/>
              <a:gd name="connsiteY0" fmla="*/ 0 h 404441"/>
              <a:gd name="connsiteX1" fmla="*/ 285984 w 335051"/>
              <a:gd name="connsiteY1" fmla="*/ 49067 h 404441"/>
              <a:gd name="connsiteX2" fmla="*/ 285984 w 335051"/>
              <a:gd name="connsiteY2" fmla="*/ 285983 h 404441"/>
              <a:gd name="connsiteX3" fmla="*/ 167526 w 335051"/>
              <a:gd name="connsiteY3" fmla="*/ 404441 h 404441"/>
              <a:gd name="connsiteX4" fmla="*/ 49068 w 335051"/>
              <a:gd name="connsiteY4" fmla="*/ 285983 h 404441"/>
              <a:gd name="connsiteX5" fmla="*/ 49068 w 335051"/>
              <a:gd name="connsiteY5" fmla="*/ 49067 h 404441"/>
              <a:gd name="connsiteX6" fmla="*/ 167526 w 335051"/>
              <a:gd name="connsiteY6" fmla="*/ 0 h 40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051" h="404441">
                <a:moveTo>
                  <a:pt x="167526" y="0"/>
                </a:moveTo>
                <a:cubicBezTo>
                  <a:pt x="210400" y="0"/>
                  <a:pt x="253273" y="16355"/>
                  <a:pt x="285984" y="49067"/>
                </a:cubicBezTo>
                <a:cubicBezTo>
                  <a:pt x="351407" y="114490"/>
                  <a:pt x="351407" y="220560"/>
                  <a:pt x="285984" y="285983"/>
                </a:cubicBezTo>
                <a:lnTo>
                  <a:pt x="167526" y="404441"/>
                </a:lnTo>
                <a:lnTo>
                  <a:pt x="49068" y="285983"/>
                </a:lnTo>
                <a:cubicBezTo>
                  <a:pt x="-16355" y="220560"/>
                  <a:pt x="-16355" y="114490"/>
                  <a:pt x="49068" y="49067"/>
                </a:cubicBezTo>
                <a:cubicBezTo>
                  <a:pt x="81780" y="16355"/>
                  <a:pt x="124653" y="0"/>
                  <a:pt x="167526" y="0"/>
                </a:cubicBez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bIns="113886" anchor="ctr"/>
          <a:p>
            <a:pPr algn="ctr">
              <a:defRPr/>
            </a:pPr>
            <a:r>
              <a:rPr lang="en-US" altLang="zh-CN" sz="2530" b="1" kern="0" dirty="0">
                <a:solidFill>
                  <a:srgbClr val="FFFFFF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2</a:t>
            </a:r>
            <a:endParaRPr lang="zh-CN" altLang="en-US" sz="2530" b="1" kern="0" dirty="0">
              <a:solidFill>
                <a:srgbClr val="FFFFFF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MH_Number_1"/>
          <p:cNvSpPr/>
          <p:nvPr>
            <p:custDataLst>
              <p:tags r:id="rId17"/>
            </p:custDataLst>
          </p:nvPr>
        </p:nvSpPr>
        <p:spPr>
          <a:xfrm>
            <a:off x="3477047" y="4985060"/>
            <a:ext cx="791210" cy="737235"/>
          </a:xfrm>
          <a:custGeom>
            <a:avLst/>
            <a:gdLst>
              <a:gd name="connsiteX0" fmla="*/ 167526 w 335051"/>
              <a:gd name="connsiteY0" fmla="*/ 0 h 404441"/>
              <a:gd name="connsiteX1" fmla="*/ 285984 w 335051"/>
              <a:gd name="connsiteY1" fmla="*/ 49067 h 404441"/>
              <a:gd name="connsiteX2" fmla="*/ 285984 w 335051"/>
              <a:gd name="connsiteY2" fmla="*/ 285983 h 404441"/>
              <a:gd name="connsiteX3" fmla="*/ 167526 w 335051"/>
              <a:gd name="connsiteY3" fmla="*/ 404441 h 404441"/>
              <a:gd name="connsiteX4" fmla="*/ 49068 w 335051"/>
              <a:gd name="connsiteY4" fmla="*/ 285983 h 404441"/>
              <a:gd name="connsiteX5" fmla="*/ 49068 w 335051"/>
              <a:gd name="connsiteY5" fmla="*/ 49067 h 404441"/>
              <a:gd name="connsiteX6" fmla="*/ 167526 w 335051"/>
              <a:gd name="connsiteY6" fmla="*/ 0 h 40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051" h="404441">
                <a:moveTo>
                  <a:pt x="167526" y="0"/>
                </a:moveTo>
                <a:cubicBezTo>
                  <a:pt x="210400" y="0"/>
                  <a:pt x="253273" y="16355"/>
                  <a:pt x="285984" y="49067"/>
                </a:cubicBezTo>
                <a:cubicBezTo>
                  <a:pt x="351407" y="114490"/>
                  <a:pt x="351407" y="220560"/>
                  <a:pt x="285984" y="285983"/>
                </a:cubicBezTo>
                <a:lnTo>
                  <a:pt x="167526" y="404441"/>
                </a:lnTo>
                <a:lnTo>
                  <a:pt x="49068" y="285983"/>
                </a:lnTo>
                <a:cubicBezTo>
                  <a:pt x="-16355" y="220560"/>
                  <a:pt x="-16355" y="114490"/>
                  <a:pt x="49068" y="49067"/>
                </a:cubicBezTo>
                <a:cubicBezTo>
                  <a:pt x="81780" y="16355"/>
                  <a:pt x="124653" y="0"/>
                  <a:pt x="167526" y="0"/>
                </a:cubicBez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bIns="113886" anchor="ctr"/>
          <a:p>
            <a:pPr algn="ctr">
              <a:defRPr/>
            </a:pPr>
            <a:r>
              <a:rPr lang="en-US" sz="2530" b="1" kern="0" dirty="0">
                <a:solidFill>
                  <a:srgbClr val="FFFFFF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6</a:t>
            </a:r>
            <a:endParaRPr lang="en-US" sz="2530" b="1" kern="0" dirty="0">
              <a:solidFill>
                <a:srgbClr val="FFFFFF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MH_Entry_1"/>
          <p:cNvSpPr/>
          <p:nvPr>
            <p:custDataLst>
              <p:tags r:id="rId18"/>
            </p:custDataLst>
          </p:nvPr>
        </p:nvSpPr>
        <p:spPr>
          <a:xfrm>
            <a:off x="3548802" y="4845361"/>
            <a:ext cx="7678420" cy="894715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solidFill>
              <a:srgbClr val="D7D7D7"/>
            </a:solidFill>
            <a:prstDash val="solid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27772" tIns="0" rIns="0" bIns="37962" numCol="1" spcCol="0" rtlCol="0" fromWordArt="0" anchor="ctr" anchorCtr="0" forceAA="0" compatLnSpc="1">
            <a:normAutofit/>
          </a:bodyPr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造字工房悦黑体验版细体" pitchFamily="2" charset="-122"/>
              </a:rPr>
              <a:t>AI</a:t>
            </a:r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造字工房悦黑体验版细体" pitchFamily="2" charset="-122"/>
              </a:rPr>
              <a:t>馆员 使用介绍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造字工房悦黑体验版细体" pitchFamily="2" charset="-122"/>
            </a:endParaRPr>
          </a:p>
        </p:txBody>
      </p:sp>
      <p:sp>
        <p:nvSpPr>
          <p:cNvPr id="7" name="MH_Number_1"/>
          <p:cNvSpPr/>
          <p:nvPr>
            <p:custDataLst>
              <p:tags r:id="rId19"/>
            </p:custDataLst>
          </p:nvPr>
        </p:nvSpPr>
        <p:spPr>
          <a:xfrm>
            <a:off x="3477047" y="5783255"/>
            <a:ext cx="791210" cy="737235"/>
          </a:xfrm>
          <a:custGeom>
            <a:avLst/>
            <a:gdLst>
              <a:gd name="connsiteX0" fmla="*/ 167526 w 335051"/>
              <a:gd name="connsiteY0" fmla="*/ 0 h 404441"/>
              <a:gd name="connsiteX1" fmla="*/ 285984 w 335051"/>
              <a:gd name="connsiteY1" fmla="*/ 49067 h 404441"/>
              <a:gd name="connsiteX2" fmla="*/ 285984 w 335051"/>
              <a:gd name="connsiteY2" fmla="*/ 285983 h 404441"/>
              <a:gd name="connsiteX3" fmla="*/ 167526 w 335051"/>
              <a:gd name="connsiteY3" fmla="*/ 404441 h 404441"/>
              <a:gd name="connsiteX4" fmla="*/ 49068 w 335051"/>
              <a:gd name="connsiteY4" fmla="*/ 285983 h 404441"/>
              <a:gd name="connsiteX5" fmla="*/ 49068 w 335051"/>
              <a:gd name="connsiteY5" fmla="*/ 49067 h 404441"/>
              <a:gd name="connsiteX6" fmla="*/ 167526 w 335051"/>
              <a:gd name="connsiteY6" fmla="*/ 0 h 40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051" h="404441">
                <a:moveTo>
                  <a:pt x="167526" y="0"/>
                </a:moveTo>
                <a:cubicBezTo>
                  <a:pt x="210400" y="0"/>
                  <a:pt x="253273" y="16355"/>
                  <a:pt x="285984" y="49067"/>
                </a:cubicBezTo>
                <a:cubicBezTo>
                  <a:pt x="351407" y="114490"/>
                  <a:pt x="351407" y="220560"/>
                  <a:pt x="285984" y="285983"/>
                </a:cubicBezTo>
                <a:lnTo>
                  <a:pt x="167526" y="404441"/>
                </a:lnTo>
                <a:lnTo>
                  <a:pt x="49068" y="285983"/>
                </a:lnTo>
                <a:cubicBezTo>
                  <a:pt x="-16355" y="220560"/>
                  <a:pt x="-16355" y="114490"/>
                  <a:pt x="49068" y="49067"/>
                </a:cubicBezTo>
                <a:cubicBezTo>
                  <a:pt x="81780" y="16355"/>
                  <a:pt x="124653" y="0"/>
                  <a:pt x="167526" y="0"/>
                </a:cubicBez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bIns="113886" anchor="ctr"/>
          <a:p>
            <a:pPr algn="ctr">
              <a:defRPr/>
            </a:pPr>
            <a:r>
              <a:rPr lang="en-US" sz="2530" b="1" kern="0" dirty="0">
                <a:solidFill>
                  <a:srgbClr val="FFFFFF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7</a:t>
            </a:r>
            <a:endParaRPr lang="en-US" sz="2530" b="1" kern="0" dirty="0">
              <a:solidFill>
                <a:srgbClr val="FFFFFF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MH_Entry_1"/>
          <p:cNvSpPr/>
          <p:nvPr>
            <p:custDataLst>
              <p:tags r:id="rId20"/>
            </p:custDataLst>
          </p:nvPr>
        </p:nvSpPr>
        <p:spPr>
          <a:xfrm>
            <a:off x="3675802" y="5705151"/>
            <a:ext cx="7678420" cy="894715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solidFill>
              <a:srgbClr val="D7D7D7"/>
            </a:solidFill>
            <a:prstDash val="solid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27772" tIns="0" rIns="0" bIns="37962" numCol="1" spcCol="0" rtlCol="0" fromWordArt="0" anchor="ctr" anchorCtr="0" forceAA="0" compatLnSpc="1">
            <a:normAutofit/>
          </a:bodyPr>
          <a:p>
            <a:pPr algn="ctr"/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造字工房悦黑体验版细体" pitchFamily="2" charset="-122"/>
            </a:endParaRPr>
          </a:p>
        </p:txBody>
      </p:sp>
      <p:sp>
        <p:nvSpPr>
          <p:cNvPr id="19" name="MH_Entry_1"/>
          <p:cNvSpPr/>
          <p:nvPr>
            <p:custDataLst>
              <p:tags r:id="rId21"/>
            </p:custDataLst>
          </p:nvPr>
        </p:nvSpPr>
        <p:spPr>
          <a:xfrm>
            <a:off x="3692947" y="5705151"/>
            <a:ext cx="7678420" cy="894715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solidFill>
              <a:srgbClr val="D7D7D7"/>
            </a:solidFill>
            <a:prstDash val="solid"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27772" tIns="0" rIns="0" bIns="37962" numCol="1" spcCol="0" rtlCol="0" fromWordArt="0" anchor="ctr" anchorCtr="0" forceAA="0" compatLnSpc="1">
            <a:normAutofit/>
          </a:bodyPr>
          <a:p>
            <a:pPr algn="ctr"/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造字工房悦黑体验版细体" pitchFamily="2" charset="-122"/>
              </a:rPr>
              <a:t>闻道科学导航（试用）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造字工房悦黑体验版细体" pitchFamily="2" charset="-122"/>
            </a:endParaRPr>
          </a:p>
        </p:txBody>
      </p:sp>
    </p:spTree>
    <p:custDataLst>
      <p:tags r:id="rId2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2153285" y="3615690"/>
            <a:ext cx="8552815" cy="73025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flipH="1">
            <a:off x="2473325" y="3743862"/>
            <a:ext cx="7911465" cy="47327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indent="0" algn="ctr">
              <a:lnSpc>
                <a:spcPct val="120000"/>
              </a:lnSpc>
              <a:buNone/>
            </a:pP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造字工房悦黑体验版细体" pitchFamily="2" charset="-122"/>
              </a:rPr>
              <a:t>读秀：中文图书资料库</a:t>
            </a:r>
            <a:endParaRPr lang="zh-CN" altLang="en-US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造字工房悦黑体验版细体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-13470" y="7144282"/>
            <a:ext cx="3214291" cy="879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00821" y="7144282"/>
            <a:ext cx="3214291" cy="879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15111" y="7144282"/>
            <a:ext cx="3214291" cy="8792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629402" y="7144282"/>
            <a:ext cx="3214291" cy="879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3" name="MH_Others_1"/>
          <p:cNvSpPr/>
          <p:nvPr>
            <p:custDataLst>
              <p:tags r:id="rId2"/>
            </p:custDataLst>
          </p:nvPr>
        </p:nvSpPr>
        <p:spPr>
          <a:xfrm flipH="1">
            <a:off x="6383663" y="-1345865"/>
            <a:ext cx="45713" cy="4877295"/>
          </a:xfrm>
          <a:custGeom>
            <a:avLst/>
            <a:gdLst>
              <a:gd name="connsiteX0" fmla="*/ 0 w 3276600"/>
              <a:gd name="connsiteY0" fmla="*/ 6311900 h 6311900"/>
              <a:gd name="connsiteX1" fmla="*/ 0 w 3276600"/>
              <a:gd name="connsiteY1" fmla="*/ 0 h 6311900"/>
              <a:gd name="connsiteX2" fmla="*/ 3276600 w 3276600"/>
              <a:gd name="connsiteY2" fmla="*/ 0 h 6311900"/>
              <a:gd name="connsiteX0-1" fmla="*/ 0 w 0"/>
              <a:gd name="connsiteY0-2" fmla="*/ 6311900 h 6311900"/>
              <a:gd name="connsiteX1-3" fmla="*/ 0 w 0"/>
              <a:gd name="connsiteY1-4" fmla="*/ 0 h 63119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h="6311900">
                <a:moveTo>
                  <a:pt x="0" y="6311900"/>
                </a:moveTo>
                <a:lnTo>
                  <a:pt x="0" y="0"/>
                </a:lnTo>
              </a:path>
            </a:pathLst>
          </a:custGeom>
          <a:noFill/>
          <a:ln w="15875"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5" name="MH_Others_3"/>
          <p:cNvSpPr/>
          <p:nvPr>
            <p:custDataLst>
              <p:tags r:id="rId3"/>
            </p:custDataLst>
          </p:nvPr>
        </p:nvSpPr>
        <p:spPr>
          <a:xfrm>
            <a:off x="6354397" y="975451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solidFill>
                <a:srgbClr val="FFFFFF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6" name="MH_Others_4"/>
          <p:cNvSpPr/>
          <p:nvPr>
            <p:custDataLst>
              <p:tags r:id="rId4"/>
            </p:custDataLst>
          </p:nvPr>
        </p:nvSpPr>
        <p:spPr>
          <a:xfrm flipH="1">
            <a:off x="6354397" y="1824196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solidFill>
                <a:srgbClr val="FFFFFF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7" name="MH_Others_5"/>
          <p:cNvSpPr/>
          <p:nvPr>
            <p:custDataLst>
              <p:tags r:id="rId5"/>
            </p:custDataLst>
          </p:nvPr>
        </p:nvSpPr>
        <p:spPr>
          <a:xfrm>
            <a:off x="6354397" y="2672942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solidFill>
                <a:srgbClr val="FFFFFF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482028" y="1828098"/>
            <a:ext cx="4119200" cy="47078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读秀作为学术图书服务系统，提供海量中文图书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深入到章节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的搜索服务，封面及数页的试读服务，在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海量图书资料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中查找一句话的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全文搜索服务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以及为学术研究而获取微量内容的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文献传递服务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读秀现收录</a:t>
            </a:r>
            <a:r>
              <a:rPr lang="en-US" altLang="zh-CN" sz="2000" b="1" dirty="0">
                <a:solidFill>
                  <a:schemeClr val="accent1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720</a:t>
            </a:r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万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种中文图书题录信息，可以对</a:t>
            </a:r>
            <a:r>
              <a:rPr lang="en-US" altLang="zh-CN" sz="2000" b="1" dirty="0">
                <a:solidFill>
                  <a:schemeClr val="accent1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355</a:t>
            </a:r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万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种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中文图书进行文献传递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可搜索的信息量超过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7.8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亿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页。</a:t>
            </a:r>
            <a:endParaRPr lang="zh-CN" altLang="en-US" sz="2000" dirty="0"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3" name="图片 2" descr="&amp;pfm133&amp;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/>
                </a14:imgProps>
              </a:ext>
            </a:extLst>
          </a:blip>
          <a:srcRect/>
          <a:stretch>
            <a:fillRect/>
          </a:stretch>
        </p:blipFill>
        <p:spPr>
          <a:xfrm>
            <a:off x="236687" y="1508057"/>
            <a:ext cx="8070906" cy="5294691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4767580" y="364490"/>
            <a:ext cx="3615055" cy="84772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5041265" y="448473"/>
            <a:ext cx="3067050" cy="7673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None/>
            </a:pPr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造字工房悦黑体验版细体" pitchFamily="2" charset="-122"/>
              </a:rPr>
              <a:t>读秀：中文图书资料库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造字工房悦黑体验版细体" pitchFamily="2" charset="-122"/>
            </a:endParaRPr>
          </a:p>
          <a:p>
            <a:pPr algn="ctr">
              <a:buNone/>
            </a:pPr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造字工房悦黑体验版细体" pitchFamily="2" charset="-122"/>
              </a:rPr>
              <a:t>www.duxiu.com</a:t>
            </a:r>
            <a:endParaRPr lang="en-US" altLang="zh-CN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造字工房悦黑体验版细体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5268" y="1997053"/>
            <a:ext cx="7702671" cy="4460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64679" y="116205"/>
            <a:ext cx="326898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读秀访问网址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：www.</a:t>
            </a:r>
            <a:r>
              <a:rPr lang="en-US" altLang="zh-CN" sz="2000" b="1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duxiu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.com</a:t>
            </a:r>
            <a:endParaRPr lang="zh-CN" altLang="en-US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81225" y="1167765"/>
            <a:ext cx="8100695" cy="5689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3025" y="1167765"/>
            <a:ext cx="8786495" cy="54952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99255" y="0"/>
            <a:ext cx="8260239" cy="72326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同心圆 50"/>
          <p:cNvSpPr>
            <a:spLocks noChangeArrowheads="1"/>
          </p:cNvSpPr>
          <p:nvPr/>
        </p:nvSpPr>
        <p:spPr bwMode="auto">
          <a:xfrm>
            <a:off x="1249363" y="1906588"/>
            <a:ext cx="2849562" cy="2849562"/>
          </a:xfrm>
          <a:custGeom>
            <a:avLst/>
            <a:gdLst>
              <a:gd name="G0" fmla="+- 1215 0 0"/>
              <a:gd name="G1" fmla="+- 21600 0 1215"/>
              <a:gd name="G2" fmla="+- 21600 0 1215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215" y="10800"/>
                </a:moveTo>
                <a:cubicBezTo>
                  <a:pt x="1215" y="16094"/>
                  <a:pt x="5506" y="20385"/>
                  <a:pt x="10800" y="20385"/>
                </a:cubicBezTo>
                <a:cubicBezTo>
                  <a:pt x="16094" y="20385"/>
                  <a:pt x="20385" y="16094"/>
                  <a:pt x="20385" y="10800"/>
                </a:cubicBezTo>
                <a:cubicBezTo>
                  <a:pt x="20385" y="5506"/>
                  <a:pt x="16094" y="1215"/>
                  <a:pt x="10800" y="1215"/>
                </a:cubicBezTo>
                <a:cubicBezTo>
                  <a:pt x="5506" y="1215"/>
                  <a:pt x="1215" y="5506"/>
                  <a:pt x="1215" y="10800"/>
                </a:cubicBezTo>
                <a:close/>
              </a:path>
            </a:pathLst>
          </a:custGeom>
          <a:solidFill>
            <a:schemeClr val="bg1"/>
          </a:solidFill>
          <a:ln w="25400" cap="flat" cmpd="sng">
            <a:solidFill>
              <a:schemeClr val="accent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6012" tIns="48006" rIns="96012" bIns="48006" anchor="ctr"/>
          <a:lstStyle/>
          <a:p>
            <a:pPr algn="ctr"/>
            <a:endParaRPr lang="zh-CN" altLang="zh-CN"/>
          </a:p>
        </p:txBody>
      </p:sp>
      <p:sp>
        <p:nvSpPr>
          <p:cNvPr id="12" name="Freeform 87"/>
          <p:cNvSpPr>
            <a:spLocks noEditPoints="1" noChangeArrowheads="1"/>
          </p:cNvSpPr>
          <p:nvPr/>
        </p:nvSpPr>
        <p:spPr bwMode="auto">
          <a:xfrm>
            <a:off x="1776413" y="2435225"/>
            <a:ext cx="1792287" cy="1790700"/>
          </a:xfrm>
          <a:custGeom>
            <a:avLst/>
            <a:gdLst>
              <a:gd name="T0" fmla="*/ 56 w 58"/>
              <a:gd name="T1" fmla="*/ 29 h 58"/>
              <a:gd name="T2" fmla="*/ 10 w 58"/>
              <a:gd name="T3" fmla="*/ 48 h 58"/>
              <a:gd name="T4" fmla="*/ 29 w 58"/>
              <a:gd name="T5" fmla="*/ 2 h 58"/>
              <a:gd name="T6" fmla="*/ 46 w 58"/>
              <a:gd name="T7" fmla="*/ 23 h 58"/>
              <a:gd name="T8" fmla="*/ 48 w 58"/>
              <a:gd name="T9" fmla="*/ 36 h 58"/>
              <a:gd name="T10" fmla="*/ 48 w 58"/>
              <a:gd name="T11" fmla="*/ 37 h 58"/>
              <a:gd name="T12" fmla="*/ 36 w 58"/>
              <a:gd name="T13" fmla="*/ 44 h 58"/>
              <a:gd name="T14" fmla="*/ 37 w 58"/>
              <a:gd name="T15" fmla="*/ 47 h 58"/>
              <a:gd name="T16" fmla="*/ 22 w 58"/>
              <a:gd name="T17" fmla="*/ 44 h 58"/>
              <a:gd name="T18" fmla="*/ 11 w 58"/>
              <a:gd name="T19" fmla="*/ 37 h 58"/>
              <a:gd name="T20" fmla="*/ 10 w 58"/>
              <a:gd name="T21" fmla="*/ 35 h 58"/>
              <a:gd name="T22" fmla="*/ 13 w 58"/>
              <a:gd name="T23" fmla="*/ 22 h 58"/>
              <a:gd name="T24" fmla="*/ 10 w 58"/>
              <a:gd name="T25" fmla="*/ 21 h 58"/>
              <a:gd name="T26" fmla="*/ 24 w 58"/>
              <a:gd name="T27" fmla="*/ 12 h 58"/>
              <a:gd name="T28" fmla="*/ 37 w 58"/>
              <a:gd name="T29" fmla="*/ 10 h 58"/>
              <a:gd name="T30" fmla="*/ 38 w 58"/>
              <a:gd name="T31" fmla="*/ 10 h 58"/>
              <a:gd name="T32" fmla="*/ 9 w 58"/>
              <a:gd name="T33" fmla="*/ 8 h 58"/>
              <a:gd name="T34" fmla="*/ 29 w 58"/>
              <a:gd name="T35" fmla="*/ 58 h 58"/>
              <a:gd name="T36" fmla="*/ 50 w 58"/>
              <a:gd name="T37" fmla="*/ 8 h 58"/>
              <a:gd name="T38" fmla="*/ 29 w 58"/>
              <a:gd name="T39" fmla="*/ 1 h 58"/>
              <a:gd name="T40" fmla="*/ 9 w 58"/>
              <a:gd name="T41" fmla="*/ 48 h 58"/>
              <a:gd name="T42" fmla="*/ 57 w 58"/>
              <a:gd name="T43" fmla="*/ 29 h 58"/>
              <a:gd name="T44" fmla="*/ 49 w 58"/>
              <a:gd name="T45" fmla="*/ 28 h 58"/>
              <a:gd name="T46" fmla="*/ 52 w 58"/>
              <a:gd name="T47" fmla="*/ 28 h 58"/>
              <a:gd name="T48" fmla="*/ 42 w 58"/>
              <a:gd name="T49" fmla="*/ 43 h 58"/>
              <a:gd name="T50" fmla="*/ 30 w 58"/>
              <a:gd name="T51" fmla="*/ 51 h 58"/>
              <a:gd name="T52" fmla="*/ 29 w 58"/>
              <a:gd name="T53" fmla="*/ 51 h 58"/>
              <a:gd name="T54" fmla="*/ 16 w 58"/>
              <a:gd name="T55" fmla="*/ 43 h 58"/>
              <a:gd name="T56" fmla="*/ 14 w 58"/>
              <a:gd name="T57" fmla="*/ 45 h 58"/>
              <a:gd name="T58" fmla="*/ 10 w 58"/>
              <a:gd name="T59" fmla="*/ 28 h 58"/>
              <a:gd name="T60" fmla="*/ 13 w 58"/>
              <a:gd name="T61" fmla="*/ 13 h 58"/>
              <a:gd name="T62" fmla="*/ 14 w 58"/>
              <a:gd name="T63" fmla="*/ 12 h 58"/>
              <a:gd name="T64" fmla="*/ 29 w 58"/>
              <a:gd name="T65" fmla="*/ 9 h 58"/>
              <a:gd name="T66" fmla="*/ 29 w 58"/>
              <a:gd name="T67" fmla="*/ 6 h 58"/>
              <a:gd name="T68" fmla="*/ 43 w 58"/>
              <a:gd name="T69" fmla="*/ 15 h 58"/>
              <a:gd name="T70" fmla="*/ 21 w 58"/>
              <a:gd name="T71" fmla="*/ 20 h 58"/>
              <a:gd name="T72" fmla="*/ 17 w 58"/>
              <a:gd name="T73" fmla="*/ 27 h 58"/>
              <a:gd name="T74" fmla="*/ 23 w 58"/>
              <a:gd name="T75" fmla="*/ 32 h 58"/>
              <a:gd name="T76" fmla="*/ 23 w 58"/>
              <a:gd name="T77" fmla="*/ 36 h 58"/>
              <a:gd name="T78" fmla="*/ 29 w 58"/>
              <a:gd name="T79" fmla="*/ 45 h 58"/>
              <a:gd name="T80" fmla="*/ 35 w 58"/>
              <a:gd name="T81" fmla="*/ 36 h 58"/>
              <a:gd name="T82" fmla="*/ 35 w 58"/>
              <a:gd name="T83" fmla="*/ 32 h 58"/>
              <a:gd name="T84" fmla="*/ 42 w 58"/>
              <a:gd name="T85" fmla="*/ 27 h 58"/>
              <a:gd name="T86" fmla="*/ 38 w 58"/>
              <a:gd name="T87" fmla="*/ 20 h 58"/>
              <a:gd name="T88" fmla="*/ 30 w 58"/>
              <a:gd name="T89" fmla="*/ 16 h 58"/>
              <a:gd name="T90" fmla="*/ 26 w 58"/>
              <a:gd name="T91" fmla="*/ 23 h 58"/>
              <a:gd name="T92" fmla="*/ 46 w 58"/>
              <a:gd name="T93" fmla="*/ 12 h 58"/>
              <a:gd name="T94" fmla="*/ 6 w 58"/>
              <a:gd name="T95" fmla="*/ 29 h 58"/>
              <a:gd name="T96" fmla="*/ 46 w 58"/>
              <a:gd name="T97" fmla="*/ 45 h 58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58"/>
              <a:gd name="T148" fmla="*/ 0 h 58"/>
              <a:gd name="T149" fmla="*/ 58 w 58"/>
              <a:gd name="T150" fmla="*/ 58 h 58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58" h="58">
                <a:moveTo>
                  <a:pt x="29" y="2"/>
                </a:moveTo>
                <a:cubicBezTo>
                  <a:pt x="37" y="2"/>
                  <a:pt x="43" y="5"/>
                  <a:pt x="48" y="10"/>
                </a:cubicBezTo>
                <a:cubicBezTo>
                  <a:pt x="53" y="14"/>
                  <a:pt x="56" y="21"/>
                  <a:pt x="56" y="29"/>
                </a:cubicBezTo>
                <a:cubicBezTo>
                  <a:pt x="56" y="36"/>
                  <a:pt x="53" y="43"/>
                  <a:pt x="48" y="48"/>
                </a:cubicBezTo>
                <a:cubicBezTo>
                  <a:pt x="43" y="52"/>
                  <a:pt x="37" y="56"/>
                  <a:pt x="29" y="56"/>
                </a:cubicBezTo>
                <a:cubicBezTo>
                  <a:pt x="22" y="56"/>
                  <a:pt x="15" y="52"/>
                  <a:pt x="10" y="48"/>
                </a:cubicBezTo>
                <a:cubicBezTo>
                  <a:pt x="5" y="43"/>
                  <a:pt x="2" y="36"/>
                  <a:pt x="2" y="29"/>
                </a:cubicBezTo>
                <a:cubicBezTo>
                  <a:pt x="2" y="21"/>
                  <a:pt x="5" y="14"/>
                  <a:pt x="10" y="10"/>
                </a:cubicBezTo>
                <a:cubicBezTo>
                  <a:pt x="15" y="5"/>
                  <a:pt x="22" y="2"/>
                  <a:pt x="29" y="2"/>
                </a:cubicBezTo>
                <a:close/>
                <a:moveTo>
                  <a:pt x="48" y="21"/>
                </a:moveTo>
                <a:cubicBezTo>
                  <a:pt x="45" y="22"/>
                  <a:pt x="45" y="22"/>
                  <a:pt x="45" y="22"/>
                </a:cubicBezTo>
                <a:cubicBezTo>
                  <a:pt x="46" y="23"/>
                  <a:pt x="46" y="23"/>
                  <a:pt x="46" y="23"/>
                </a:cubicBezTo>
                <a:cubicBezTo>
                  <a:pt x="48" y="22"/>
                  <a:pt x="48" y="22"/>
                  <a:pt x="48" y="22"/>
                </a:cubicBezTo>
                <a:cubicBezTo>
                  <a:pt x="48" y="21"/>
                  <a:pt x="48" y="21"/>
                  <a:pt x="48" y="21"/>
                </a:cubicBezTo>
                <a:close/>
                <a:moveTo>
                  <a:pt x="48" y="36"/>
                </a:moveTo>
                <a:cubicBezTo>
                  <a:pt x="45" y="35"/>
                  <a:pt x="45" y="35"/>
                  <a:pt x="45" y="35"/>
                </a:cubicBezTo>
                <a:cubicBezTo>
                  <a:pt x="45" y="36"/>
                  <a:pt x="45" y="36"/>
                  <a:pt x="45" y="36"/>
                </a:cubicBezTo>
                <a:cubicBezTo>
                  <a:pt x="48" y="37"/>
                  <a:pt x="48" y="37"/>
                  <a:pt x="48" y="37"/>
                </a:cubicBezTo>
                <a:cubicBezTo>
                  <a:pt x="48" y="36"/>
                  <a:pt x="48" y="36"/>
                  <a:pt x="48" y="36"/>
                </a:cubicBezTo>
                <a:close/>
                <a:moveTo>
                  <a:pt x="37" y="47"/>
                </a:moveTo>
                <a:cubicBezTo>
                  <a:pt x="36" y="44"/>
                  <a:pt x="36" y="44"/>
                  <a:pt x="36" y="44"/>
                </a:cubicBezTo>
                <a:cubicBezTo>
                  <a:pt x="35" y="45"/>
                  <a:pt x="35" y="45"/>
                  <a:pt x="35" y="45"/>
                </a:cubicBezTo>
                <a:cubicBezTo>
                  <a:pt x="36" y="48"/>
                  <a:pt x="36" y="48"/>
                  <a:pt x="36" y="48"/>
                </a:cubicBezTo>
                <a:cubicBezTo>
                  <a:pt x="37" y="47"/>
                  <a:pt x="37" y="47"/>
                  <a:pt x="37" y="47"/>
                </a:cubicBezTo>
                <a:close/>
                <a:moveTo>
                  <a:pt x="22" y="47"/>
                </a:moveTo>
                <a:cubicBezTo>
                  <a:pt x="23" y="45"/>
                  <a:pt x="23" y="45"/>
                  <a:pt x="23" y="45"/>
                </a:cubicBezTo>
                <a:cubicBezTo>
                  <a:pt x="22" y="44"/>
                  <a:pt x="22" y="44"/>
                  <a:pt x="22" y="44"/>
                </a:cubicBezTo>
                <a:cubicBezTo>
                  <a:pt x="21" y="47"/>
                  <a:pt x="21" y="47"/>
                  <a:pt x="21" y="47"/>
                </a:cubicBezTo>
                <a:cubicBezTo>
                  <a:pt x="22" y="47"/>
                  <a:pt x="22" y="47"/>
                  <a:pt x="22" y="47"/>
                </a:cubicBezTo>
                <a:close/>
                <a:moveTo>
                  <a:pt x="11" y="37"/>
                </a:moveTo>
                <a:cubicBezTo>
                  <a:pt x="13" y="36"/>
                  <a:pt x="13" y="36"/>
                  <a:pt x="13" y="36"/>
                </a:cubicBezTo>
                <a:cubicBezTo>
                  <a:pt x="13" y="34"/>
                  <a:pt x="13" y="34"/>
                  <a:pt x="13" y="34"/>
                </a:cubicBezTo>
                <a:cubicBezTo>
                  <a:pt x="10" y="35"/>
                  <a:pt x="10" y="35"/>
                  <a:pt x="10" y="35"/>
                </a:cubicBezTo>
                <a:cubicBezTo>
                  <a:pt x="11" y="37"/>
                  <a:pt x="11" y="37"/>
                  <a:pt x="11" y="37"/>
                </a:cubicBezTo>
                <a:close/>
                <a:moveTo>
                  <a:pt x="10" y="21"/>
                </a:moveTo>
                <a:cubicBezTo>
                  <a:pt x="13" y="22"/>
                  <a:pt x="13" y="22"/>
                  <a:pt x="13" y="22"/>
                </a:cubicBezTo>
                <a:cubicBezTo>
                  <a:pt x="14" y="21"/>
                  <a:pt x="14" y="21"/>
                  <a:pt x="14" y="21"/>
                </a:cubicBezTo>
                <a:cubicBezTo>
                  <a:pt x="11" y="20"/>
                  <a:pt x="11" y="20"/>
                  <a:pt x="11" y="20"/>
                </a:cubicBezTo>
                <a:cubicBezTo>
                  <a:pt x="10" y="21"/>
                  <a:pt x="10" y="21"/>
                  <a:pt x="10" y="21"/>
                </a:cubicBezTo>
                <a:close/>
                <a:moveTo>
                  <a:pt x="21" y="10"/>
                </a:moveTo>
                <a:cubicBezTo>
                  <a:pt x="22" y="13"/>
                  <a:pt x="22" y="13"/>
                  <a:pt x="22" y="13"/>
                </a:cubicBezTo>
                <a:cubicBezTo>
                  <a:pt x="24" y="12"/>
                  <a:pt x="24" y="12"/>
                  <a:pt x="24" y="12"/>
                </a:cubicBezTo>
                <a:cubicBezTo>
                  <a:pt x="22" y="10"/>
                  <a:pt x="22" y="10"/>
                  <a:pt x="22" y="10"/>
                </a:cubicBezTo>
                <a:cubicBezTo>
                  <a:pt x="21" y="10"/>
                  <a:pt x="21" y="10"/>
                  <a:pt x="21" y="10"/>
                </a:cubicBezTo>
                <a:close/>
                <a:moveTo>
                  <a:pt x="37" y="10"/>
                </a:moveTo>
                <a:cubicBezTo>
                  <a:pt x="36" y="13"/>
                  <a:pt x="36" y="13"/>
                  <a:pt x="36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8" y="10"/>
                  <a:pt x="38" y="10"/>
                  <a:pt x="38" y="10"/>
                </a:cubicBezTo>
                <a:cubicBezTo>
                  <a:pt x="37" y="10"/>
                  <a:pt x="37" y="10"/>
                  <a:pt x="37" y="10"/>
                </a:cubicBezTo>
                <a:close/>
                <a:moveTo>
                  <a:pt x="29" y="0"/>
                </a:moveTo>
                <a:cubicBezTo>
                  <a:pt x="21" y="0"/>
                  <a:pt x="14" y="3"/>
                  <a:pt x="9" y="8"/>
                </a:cubicBezTo>
                <a:cubicBezTo>
                  <a:pt x="3" y="13"/>
                  <a:pt x="0" y="21"/>
                  <a:pt x="0" y="29"/>
                </a:cubicBezTo>
                <a:cubicBezTo>
                  <a:pt x="0" y="37"/>
                  <a:pt x="3" y="44"/>
                  <a:pt x="9" y="49"/>
                </a:cubicBezTo>
                <a:cubicBezTo>
                  <a:pt x="14" y="54"/>
                  <a:pt x="21" y="58"/>
                  <a:pt x="29" y="58"/>
                </a:cubicBezTo>
                <a:cubicBezTo>
                  <a:pt x="37" y="58"/>
                  <a:pt x="45" y="54"/>
                  <a:pt x="50" y="49"/>
                </a:cubicBezTo>
                <a:cubicBezTo>
                  <a:pt x="55" y="44"/>
                  <a:pt x="58" y="37"/>
                  <a:pt x="58" y="29"/>
                </a:cubicBezTo>
                <a:cubicBezTo>
                  <a:pt x="58" y="21"/>
                  <a:pt x="55" y="13"/>
                  <a:pt x="50" y="8"/>
                </a:cubicBezTo>
                <a:cubicBezTo>
                  <a:pt x="45" y="3"/>
                  <a:pt x="37" y="0"/>
                  <a:pt x="29" y="0"/>
                </a:cubicBezTo>
                <a:close/>
                <a:moveTo>
                  <a:pt x="49" y="9"/>
                </a:moveTo>
                <a:cubicBezTo>
                  <a:pt x="44" y="4"/>
                  <a:pt x="37" y="1"/>
                  <a:pt x="29" y="1"/>
                </a:cubicBezTo>
                <a:cubicBezTo>
                  <a:pt x="22" y="1"/>
                  <a:pt x="15" y="4"/>
                  <a:pt x="9" y="9"/>
                </a:cubicBezTo>
                <a:cubicBezTo>
                  <a:pt x="4" y="14"/>
                  <a:pt x="1" y="21"/>
                  <a:pt x="1" y="29"/>
                </a:cubicBezTo>
                <a:cubicBezTo>
                  <a:pt x="1" y="36"/>
                  <a:pt x="4" y="43"/>
                  <a:pt x="9" y="48"/>
                </a:cubicBezTo>
                <a:cubicBezTo>
                  <a:pt x="15" y="53"/>
                  <a:pt x="22" y="57"/>
                  <a:pt x="29" y="57"/>
                </a:cubicBezTo>
                <a:cubicBezTo>
                  <a:pt x="37" y="57"/>
                  <a:pt x="44" y="53"/>
                  <a:pt x="49" y="48"/>
                </a:cubicBezTo>
                <a:cubicBezTo>
                  <a:pt x="54" y="43"/>
                  <a:pt x="57" y="36"/>
                  <a:pt x="57" y="29"/>
                </a:cubicBezTo>
                <a:cubicBezTo>
                  <a:pt x="57" y="21"/>
                  <a:pt x="54" y="14"/>
                  <a:pt x="49" y="9"/>
                </a:cubicBezTo>
                <a:close/>
                <a:moveTo>
                  <a:pt x="52" y="28"/>
                </a:moveTo>
                <a:cubicBezTo>
                  <a:pt x="49" y="28"/>
                  <a:pt x="49" y="28"/>
                  <a:pt x="49" y="28"/>
                </a:cubicBezTo>
                <a:cubicBezTo>
                  <a:pt x="49" y="29"/>
                  <a:pt x="49" y="29"/>
                  <a:pt x="49" y="29"/>
                </a:cubicBezTo>
                <a:cubicBezTo>
                  <a:pt x="52" y="29"/>
                  <a:pt x="52" y="29"/>
                  <a:pt x="52" y="29"/>
                </a:cubicBezTo>
                <a:cubicBezTo>
                  <a:pt x="52" y="28"/>
                  <a:pt x="52" y="28"/>
                  <a:pt x="52" y="28"/>
                </a:cubicBezTo>
                <a:close/>
                <a:moveTo>
                  <a:pt x="46" y="44"/>
                </a:moveTo>
                <a:cubicBezTo>
                  <a:pt x="43" y="42"/>
                  <a:pt x="43" y="42"/>
                  <a:pt x="43" y="42"/>
                </a:cubicBezTo>
                <a:cubicBezTo>
                  <a:pt x="42" y="43"/>
                  <a:pt x="42" y="43"/>
                  <a:pt x="42" y="43"/>
                </a:cubicBezTo>
                <a:cubicBezTo>
                  <a:pt x="45" y="45"/>
                  <a:pt x="45" y="45"/>
                  <a:pt x="45" y="45"/>
                </a:cubicBezTo>
                <a:cubicBezTo>
                  <a:pt x="46" y="44"/>
                  <a:pt x="46" y="44"/>
                  <a:pt x="46" y="44"/>
                </a:cubicBezTo>
                <a:close/>
                <a:moveTo>
                  <a:pt x="30" y="51"/>
                </a:moveTo>
                <a:cubicBezTo>
                  <a:pt x="30" y="48"/>
                  <a:pt x="30" y="48"/>
                  <a:pt x="30" y="48"/>
                </a:cubicBezTo>
                <a:cubicBezTo>
                  <a:pt x="29" y="48"/>
                  <a:pt x="29" y="48"/>
                  <a:pt x="29" y="48"/>
                </a:cubicBezTo>
                <a:cubicBezTo>
                  <a:pt x="29" y="51"/>
                  <a:pt x="29" y="51"/>
                  <a:pt x="29" y="51"/>
                </a:cubicBezTo>
                <a:cubicBezTo>
                  <a:pt x="30" y="51"/>
                  <a:pt x="30" y="51"/>
                  <a:pt x="30" y="51"/>
                </a:cubicBezTo>
                <a:close/>
                <a:moveTo>
                  <a:pt x="14" y="45"/>
                </a:moveTo>
                <a:cubicBezTo>
                  <a:pt x="16" y="43"/>
                  <a:pt x="16" y="43"/>
                  <a:pt x="16" y="43"/>
                </a:cubicBezTo>
                <a:cubicBezTo>
                  <a:pt x="15" y="42"/>
                  <a:pt x="15" y="42"/>
                  <a:pt x="15" y="42"/>
                </a:cubicBezTo>
                <a:cubicBezTo>
                  <a:pt x="13" y="44"/>
                  <a:pt x="13" y="44"/>
                  <a:pt x="13" y="44"/>
                </a:cubicBezTo>
                <a:cubicBezTo>
                  <a:pt x="14" y="45"/>
                  <a:pt x="14" y="45"/>
                  <a:pt x="14" y="45"/>
                </a:cubicBezTo>
                <a:close/>
                <a:moveTo>
                  <a:pt x="7" y="29"/>
                </a:moveTo>
                <a:cubicBezTo>
                  <a:pt x="10" y="29"/>
                  <a:pt x="10" y="29"/>
                  <a:pt x="10" y="29"/>
                </a:cubicBezTo>
                <a:cubicBezTo>
                  <a:pt x="10" y="28"/>
                  <a:pt x="10" y="28"/>
                  <a:pt x="10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9"/>
                  <a:pt x="7" y="29"/>
                  <a:pt x="7" y="29"/>
                </a:cubicBezTo>
                <a:close/>
                <a:moveTo>
                  <a:pt x="13" y="13"/>
                </a:moveTo>
                <a:cubicBezTo>
                  <a:pt x="15" y="15"/>
                  <a:pt x="15" y="15"/>
                  <a:pt x="15" y="15"/>
                </a:cubicBezTo>
                <a:cubicBezTo>
                  <a:pt x="16" y="14"/>
                  <a:pt x="16" y="14"/>
                  <a:pt x="16" y="14"/>
                </a:cubicBezTo>
                <a:cubicBezTo>
                  <a:pt x="14" y="12"/>
                  <a:pt x="14" y="12"/>
                  <a:pt x="14" y="12"/>
                </a:cubicBezTo>
                <a:cubicBezTo>
                  <a:pt x="13" y="13"/>
                  <a:pt x="13" y="13"/>
                  <a:pt x="13" y="13"/>
                </a:cubicBezTo>
                <a:close/>
                <a:moveTo>
                  <a:pt x="29" y="6"/>
                </a:moveTo>
                <a:cubicBezTo>
                  <a:pt x="29" y="9"/>
                  <a:pt x="29" y="9"/>
                  <a:pt x="29" y="9"/>
                </a:cubicBezTo>
                <a:cubicBezTo>
                  <a:pt x="30" y="9"/>
                  <a:pt x="30" y="9"/>
                  <a:pt x="30" y="9"/>
                </a:cubicBezTo>
                <a:cubicBezTo>
                  <a:pt x="30" y="6"/>
                  <a:pt x="30" y="6"/>
                  <a:pt x="30" y="6"/>
                </a:cubicBezTo>
                <a:cubicBezTo>
                  <a:pt x="29" y="6"/>
                  <a:pt x="29" y="6"/>
                  <a:pt x="29" y="6"/>
                </a:cubicBezTo>
                <a:close/>
                <a:moveTo>
                  <a:pt x="45" y="12"/>
                </a:moveTo>
                <a:cubicBezTo>
                  <a:pt x="42" y="14"/>
                  <a:pt x="42" y="14"/>
                  <a:pt x="42" y="14"/>
                </a:cubicBezTo>
                <a:cubicBezTo>
                  <a:pt x="43" y="15"/>
                  <a:pt x="43" y="15"/>
                  <a:pt x="43" y="15"/>
                </a:cubicBezTo>
                <a:cubicBezTo>
                  <a:pt x="46" y="13"/>
                  <a:pt x="46" y="13"/>
                  <a:pt x="46" y="13"/>
                </a:cubicBezTo>
                <a:cubicBezTo>
                  <a:pt x="45" y="12"/>
                  <a:pt x="45" y="12"/>
                  <a:pt x="45" y="12"/>
                </a:cubicBezTo>
                <a:close/>
                <a:moveTo>
                  <a:pt x="21" y="20"/>
                </a:moveTo>
                <a:cubicBezTo>
                  <a:pt x="22" y="22"/>
                  <a:pt x="22" y="22"/>
                  <a:pt x="22" y="22"/>
                </a:cubicBezTo>
                <a:cubicBezTo>
                  <a:pt x="23" y="25"/>
                  <a:pt x="23" y="25"/>
                  <a:pt x="23" y="25"/>
                </a:cubicBezTo>
                <a:cubicBezTo>
                  <a:pt x="17" y="27"/>
                  <a:pt x="17" y="27"/>
                  <a:pt x="17" y="27"/>
                </a:cubicBezTo>
                <a:cubicBezTo>
                  <a:pt x="13" y="29"/>
                  <a:pt x="13" y="29"/>
                  <a:pt x="13" y="29"/>
                </a:cubicBezTo>
                <a:cubicBezTo>
                  <a:pt x="17" y="30"/>
                  <a:pt x="17" y="30"/>
                  <a:pt x="17" y="30"/>
                </a:cubicBezTo>
                <a:cubicBezTo>
                  <a:pt x="23" y="32"/>
                  <a:pt x="23" y="32"/>
                  <a:pt x="23" y="32"/>
                </a:cubicBezTo>
                <a:cubicBezTo>
                  <a:pt x="22" y="35"/>
                  <a:pt x="22" y="35"/>
                  <a:pt x="22" y="35"/>
                </a:cubicBezTo>
                <a:cubicBezTo>
                  <a:pt x="21" y="37"/>
                  <a:pt x="21" y="37"/>
                  <a:pt x="21" y="37"/>
                </a:cubicBezTo>
                <a:cubicBezTo>
                  <a:pt x="23" y="36"/>
                  <a:pt x="23" y="36"/>
                  <a:pt x="23" y="36"/>
                </a:cubicBezTo>
                <a:cubicBezTo>
                  <a:pt x="26" y="35"/>
                  <a:pt x="26" y="35"/>
                  <a:pt x="26" y="35"/>
                </a:cubicBezTo>
                <a:cubicBezTo>
                  <a:pt x="28" y="41"/>
                  <a:pt x="28" y="41"/>
                  <a:pt x="28" y="41"/>
                </a:cubicBezTo>
                <a:cubicBezTo>
                  <a:pt x="29" y="45"/>
                  <a:pt x="29" y="45"/>
                  <a:pt x="29" y="45"/>
                </a:cubicBezTo>
                <a:cubicBezTo>
                  <a:pt x="30" y="41"/>
                  <a:pt x="30" y="41"/>
                  <a:pt x="30" y="41"/>
                </a:cubicBezTo>
                <a:cubicBezTo>
                  <a:pt x="33" y="35"/>
                  <a:pt x="33" y="35"/>
                  <a:pt x="33" y="35"/>
                </a:cubicBezTo>
                <a:cubicBezTo>
                  <a:pt x="35" y="36"/>
                  <a:pt x="35" y="36"/>
                  <a:pt x="35" y="36"/>
                </a:cubicBezTo>
                <a:cubicBezTo>
                  <a:pt x="38" y="37"/>
                  <a:pt x="38" y="37"/>
                  <a:pt x="38" y="37"/>
                </a:cubicBezTo>
                <a:cubicBezTo>
                  <a:pt x="37" y="35"/>
                  <a:pt x="37" y="35"/>
                  <a:pt x="37" y="35"/>
                </a:cubicBezTo>
                <a:cubicBezTo>
                  <a:pt x="35" y="32"/>
                  <a:pt x="35" y="32"/>
                  <a:pt x="35" y="32"/>
                </a:cubicBezTo>
                <a:cubicBezTo>
                  <a:pt x="42" y="30"/>
                  <a:pt x="42" y="30"/>
                  <a:pt x="42" y="30"/>
                </a:cubicBezTo>
                <a:cubicBezTo>
                  <a:pt x="45" y="29"/>
                  <a:pt x="45" y="29"/>
                  <a:pt x="45" y="29"/>
                </a:cubicBezTo>
                <a:cubicBezTo>
                  <a:pt x="42" y="27"/>
                  <a:pt x="42" y="27"/>
                  <a:pt x="42" y="27"/>
                </a:cubicBezTo>
                <a:cubicBezTo>
                  <a:pt x="35" y="25"/>
                  <a:pt x="35" y="25"/>
                  <a:pt x="35" y="25"/>
                </a:cubicBezTo>
                <a:cubicBezTo>
                  <a:pt x="37" y="22"/>
                  <a:pt x="37" y="22"/>
                  <a:pt x="37" y="22"/>
                </a:cubicBezTo>
                <a:cubicBezTo>
                  <a:pt x="38" y="20"/>
                  <a:pt x="38" y="20"/>
                  <a:pt x="38" y="20"/>
                </a:cubicBezTo>
                <a:cubicBezTo>
                  <a:pt x="35" y="21"/>
                  <a:pt x="35" y="21"/>
                  <a:pt x="35" y="21"/>
                </a:cubicBezTo>
                <a:cubicBezTo>
                  <a:pt x="33" y="23"/>
                  <a:pt x="33" y="23"/>
                  <a:pt x="33" y="23"/>
                </a:cubicBezTo>
                <a:cubicBezTo>
                  <a:pt x="30" y="16"/>
                  <a:pt x="30" y="16"/>
                  <a:pt x="30" y="16"/>
                </a:cubicBezTo>
                <a:cubicBezTo>
                  <a:pt x="29" y="13"/>
                  <a:pt x="29" y="13"/>
                  <a:pt x="29" y="13"/>
                </a:cubicBezTo>
                <a:cubicBezTo>
                  <a:pt x="28" y="16"/>
                  <a:pt x="28" y="16"/>
                  <a:pt x="28" y="16"/>
                </a:cubicBezTo>
                <a:cubicBezTo>
                  <a:pt x="26" y="23"/>
                  <a:pt x="26" y="23"/>
                  <a:pt x="26" y="23"/>
                </a:cubicBezTo>
                <a:cubicBezTo>
                  <a:pt x="23" y="21"/>
                  <a:pt x="23" y="21"/>
                  <a:pt x="23" y="21"/>
                </a:cubicBezTo>
                <a:cubicBezTo>
                  <a:pt x="21" y="20"/>
                  <a:pt x="21" y="20"/>
                  <a:pt x="21" y="20"/>
                </a:cubicBezTo>
                <a:close/>
                <a:moveTo>
                  <a:pt x="46" y="12"/>
                </a:moveTo>
                <a:cubicBezTo>
                  <a:pt x="42" y="8"/>
                  <a:pt x="36" y="5"/>
                  <a:pt x="29" y="5"/>
                </a:cubicBezTo>
                <a:cubicBezTo>
                  <a:pt x="23" y="5"/>
                  <a:pt x="17" y="8"/>
                  <a:pt x="13" y="12"/>
                </a:cubicBezTo>
                <a:cubicBezTo>
                  <a:pt x="9" y="16"/>
                  <a:pt x="6" y="22"/>
                  <a:pt x="6" y="29"/>
                </a:cubicBezTo>
                <a:cubicBezTo>
                  <a:pt x="6" y="35"/>
                  <a:pt x="9" y="41"/>
                  <a:pt x="13" y="45"/>
                </a:cubicBezTo>
                <a:cubicBezTo>
                  <a:pt x="17" y="49"/>
                  <a:pt x="23" y="52"/>
                  <a:pt x="29" y="52"/>
                </a:cubicBezTo>
                <a:cubicBezTo>
                  <a:pt x="36" y="52"/>
                  <a:pt x="42" y="49"/>
                  <a:pt x="46" y="45"/>
                </a:cubicBezTo>
                <a:cubicBezTo>
                  <a:pt x="50" y="41"/>
                  <a:pt x="53" y="35"/>
                  <a:pt x="53" y="29"/>
                </a:cubicBezTo>
                <a:cubicBezTo>
                  <a:pt x="53" y="22"/>
                  <a:pt x="50" y="16"/>
                  <a:pt x="46" y="12"/>
                </a:cubicBezTo>
                <a:close/>
              </a:path>
            </a:pathLst>
          </a:custGeom>
          <a:solidFill>
            <a:schemeClr val="bg1"/>
          </a:solidFill>
          <a:ln w="9525" cap="flat" cmpd="sng">
            <a:solidFill>
              <a:schemeClr val="accent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6012" tIns="48006" rIns="96012" bIns="48006"/>
          <a:lstStyle/>
          <a:p>
            <a:endParaRPr lang="zh-CN" altLang="zh-CN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3" name="组合 10"/>
          <p:cNvGrpSpPr/>
          <p:nvPr/>
        </p:nvGrpSpPr>
        <p:grpSpPr bwMode="auto">
          <a:xfrm>
            <a:off x="1096963" y="1765300"/>
            <a:ext cx="3151187" cy="3151188"/>
            <a:chOff x="0" y="0"/>
            <a:chExt cx="3150809" cy="3150809"/>
          </a:xfrm>
        </p:grpSpPr>
        <p:grpSp>
          <p:nvGrpSpPr>
            <p:cNvPr id="14" name="组合 9"/>
            <p:cNvGrpSpPr/>
            <p:nvPr/>
          </p:nvGrpSpPr>
          <p:grpSpPr bwMode="auto">
            <a:xfrm>
              <a:off x="1333204" y="0"/>
              <a:ext cx="353200" cy="3150809"/>
              <a:chOff x="0" y="0"/>
              <a:chExt cx="353200" cy="3150809"/>
            </a:xfrm>
          </p:grpSpPr>
          <p:sp>
            <p:nvSpPr>
              <p:cNvPr id="19" name="等腰三角形 18"/>
              <p:cNvSpPr>
                <a:spLocks noChangeArrowheads="1"/>
              </p:cNvSpPr>
              <p:nvPr/>
            </p:nvSpPr>
            <p:spPr bwMode="auto">
              <a:xfrm rot="14472682">
                <a:off x="-28256" y="28256"/>
                <a:ext cx="409711" cy="353199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25400" cap="flat" cmpd="sng">
                <a:solidFill>
                  <a:schemeClr val="accent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0" name="等腰三角形 100"/>
              <p:cNvSpPr>
                <a:spLocks noChangeArrowheads="1"/>
              </p:cNvSpPr>
              <p:nvPr/>
            </p:nvSpPr>
            <p:spPr bwMode="auto">
              <a:xfrm rot="7127318" flipV="1">
                <a:off x="-28256" y="2769351"/>
                <a:ext cx="409711" cy="353199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25400" cap="flat" cmpd="sng">
                <a:solidFill>
                  <a:schemeClr val="accent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</p:grpSp>
        <p:grpSp>
          <p:nvGrpSpPr>
            <p:cNvPr id="15" name="组合 101"/>
            <p:cNvGrpSpPr/>
            <p:nvPr/>
          </p:nvGrpSpPr>
          <p:grpSpPr bwMode="auto">
            <a:xfrm rot="5400000">
              <a:off x="1398805" y="-7137"/>
              <a:ext cx="353200" cy="3150809"/>
              <a:chOff x="0" y="0"/>
              <a:chExt cx="353200" cy="3150809"/>
            </a:xfrm>
          </p:grpSpPr>
          <p:sp>
            <p:nvSpPr>
              <p:cNvPr id="17" name="等腰三角形 102"/>
              <p:cNvSpPr>
                <a:spLocks noChangeArrowheads="1"/>
              </p:cNvSpPr>
              <p:nvPr/>
            </p:nvSpPr>
            <p:spPr bwMode="auto">
              <a:xfrm rot="14472682">
                <a:off x="-28256" y="28256"/>
                <a:ext cx="409711" cy="353199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25400" cap="flat" cmpd="sng">
                <a:solidFill>
                  <a:schemeClr val="accent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8" name="等腰三角形 103"/>
              <p:cNvSpPr>
                <a:spLocks noChangeArrowheads="1"/>
              </p:cNvSpPr>
              <p:nvPr/>
            </p:nvSpPr>
            <p:spPr bwMode="auto">
              <a:xfrm rot="7127318" flipV="1">
                <a:off x="-28256" y="2769351"/>
                <a:ext cx="409711" cy="353199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25400" cap="flat" cmpd="sng">
                <a:solidFill>
                  <a:schemeClr val="accent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</p:grpSp>
      </p:grpSp>
      <p:grpSp>
        <p:nvGrpSpPr>
          <p:cNvPr id="21" name="组合 13"/>
          <p:cNvGrpSpPr/>
          <p:nvPr/>
        </p:nvGrpSpPr>
        <p:grpSpPr bwMode="auto">
          <a:xfrm>
            <a:off x="5375275" y="2733675"/>
            <a:ext cx="5616576" cy="1016946"/>
            <a:chOff x="0" y="0"/>
            <a:chExt cx="5616625" cy="1016272"/>
          </a:xfrm>
        </p:grpSpPr>
        <p:grpSp>
          <p:nvGrpSpPr>
            <p:cNvPr id="22" name="组合 87"/>
            <p:cNvGrpSpPr/>
            <p:nvPr/>
          </p:nvGrpSpPr>
          <p:grpSpPr bwMode="auto">
            <a:xfrm>
              <a:off x="0" y="383503"/>
              <a:ext cx="5616625" cy="632769"/>
              <a:chOff x="0" y="0"/>
              <a:chExt cx="5903936" cy="632769"/>
            </a:xfrm>
          </p:grpSpPr>
          <p:sp>
            <p:nvSpPr>
              <p:cNvPr id="26" name="文本框 88"/>
              <p:cNvSpPr>
                <a:spLocks noChangeArrowheads="1"/>
              </p:cNvSpPr>
              <p:nvPr/>
            </p:nvSpPr>
            <p:spPr bwMode="auto">
              <a:xfrm>
                <a:off x="219651" y="0"/>
                <a:ext cx="5684285" cy="6136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eaLnBrk="0" hangingPunct="0"/>
                <a:r>
                  <a:rPr lang="zh-CN" altLang="en-US" sz="3400" dirty="0">
                    <a:solidFill>
                      <a:schemeClr val="accent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中文图书的检索服务</a:t>
                </a:r>
                <a:endParaRPr lang="zh-CN" altLang="en-US" sz="3400" dirty="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7" name="文本框 14"/>
              <p:cNvSpPr>
                <a:spLocks noChangeArrowheads="1"/>
              </p:cNvSpPr>
              <p:nvPr/>
            </p:nvSpPr>
            <p:spPr bwMode="auto">
              <a:xfrm>
                <a:off x="0" y="280578"/>
                <a:ext cx="2753019" cy="3521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zh-CN" altLang="zh-CN" sz="1700">
                  <a:latin typeface="Source Sans Pro Light" panose="020B0403030403020204" pitchFamily="34" charset="0"/>
                  <a:ea typeface="冬青黑体简体中文 W3" pitchFamily="2" charset="-122"/>
                  <a:sym typeface="Source Sans Pro Light" panose="020B0403030403020204" pitchFamily="34" charset="0"/>
                </a:endParaRPr>
              </a:p>
            </p:txBody>
          </p:sp>
        </p:grpSp>
        <p:grpSp>
          <p:nvGrpSpPr>
            <p:cNvPr id="23" name="组合 107"/>
            <p:cNvGrpSpPr/>
            <p:nvPr/>
          </p:nvGrpSpPr>
          <p:grpSpPr bwMode="auto">
            <a:xfrm>
              <a:off x="0" y="0"/>
              <a:ext cx="994281" cy="929540"/>
              <a:chOff x="0" y="0"/>
              <a:chExt cx="3412211" cy="3190031"/>
            </a:xfrm>
          </p:grpSpPr>
          <p:sp>
            <p:nvSpPr>
              <p:cNvPr id="24" name="等腰三角形 108"/>
              <p:cNvSpPr>
                <a:spLocks noChangeArrowheads="1"/>
              </p:cNvSpPr>
              <p:nvPr/>
            </p:nvSpPr>
            <p:spPr bwMode="auto">
              <a:xfrm rot="5400000">
                <a:off x="-220002" y="220002"/>
                <a:ext cx="3190031" cy="2750027"/>
              </a:xfrm>
              <a:prstGeom prst="triangle">
                <a:avLst>
                  <a:gd name="adj" fmla="val 50000"/>
                </a:avLst>
              </a:prstGeom>
              <a:noFill/>
              <a:ln w="25400" cap="flat" cmpd="sng">
                <a:solidFill>
                  <a:srgbClr val="FFFFFF">
                    <a:alpha val="17999"/>
                  </a:srgbClr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5" name="等腰三角形 109"/>
              <p:cNvSpPr>
                <a:spLocks noChangeArrowheads="1"/>
              </p:cNvSpPr>
              <p:nvPr/>
            </p:nvSpPr>
            <p:spPr bwMode="auto">
              <a:xfrm rot="5400000">
                <a:off x="442179" y="220002"/>
                <a:ext cx="3190031" cy="2750027"/>
              </a:xfrm>
              <a:prstGeom prst="triangle">
                <a:avLst>
                  <a:gd name="adj" fmla="val 50000"/>
                </a:avLst>
              </a:prstGeom>
              <a:noFill/>
              <a:ln w="25400" cap="flat" cmpd="sng">
                <a:solidFill>
                  <a:srgbClr val="FFFFFF">
                    <a:alpha val="17999"/>
                  </a:srgbClr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36888" y="57686"/>
            <a:ext cx="8856984" cy="7022617"/>
          </a:xfrm>
          <a:prstGeom prst="rect">
            <a:avLst/>
          </a:prstGeom>
        </p:spPr>
      </p:pic>
      <p:sp>
        <p:nvSpPr>
          <p:cNvPr id="3" name="圆角矩形标注 2"/>
          <p:cNvSpPr>
            <a:spLocks noChangeArrowheads="1"/>
          </p:cNvSpPr>
          <p:nvPr/>
        </p:nvSpPr>
        <p:spPr bwMode="auto">
          <a:xfrm>
            <a:off x="596727" y="3904357"/>
            <a:ext cx="2404110" cy="680817"/>
          </a:xfrm>
          <a:prstGeom prst="wedgeRoundRectCallout">
            <a:avLst>
              <a:gd name="adj1" fmla="val 50746"/>
              <a:gd name="adj2" fmla="val -120129"/>
              <a:gd name="adj3" fmla="val 16667"/>
            </a:avLst>
          </a:prstGeom>
          <a:solidFill>
            <a:srgbClr val="FFFFFF"/>
          </a:solidFill>
          <a:ln w="38100" cap="flat" cmpd="sng">
            <a:solidFill>
              <a:schemeClr val="accent1"/>
            </a:solidFill>
            <a:miter lim="800000"/>
          </a:ln>
        </p:spPr>
        <p:txBody>
          <a:bodyPr lIns="96012" tIns="48006" rIns="96012" bIns="48006" anchor="ctr"/>
          <a:lstStyle/>
          <a:p>
            <a:pPr algn="ctr"/>
            <a:r>
              <a:rPr lang="zh-CN" altLang="en-US" b="1" dirty="0">
                <a:solidFill>
                  <a:srgbClr val="548135"/>
                </a:solidFill>
                <a:ea typeface="微软雅黑" panose="020B0503020204020204" pitchFamily="34" charset="-122"/>
              </a:rPr>
              <a:t>检索词：文献综述</a:t>
            </a:r>
            <a:endParaRPr lang="zh-CN" altLang="en-US" b="1" dirty="0">
              <a:solidFill>
                <a:srgbClr val="548135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13"/>
          <a:stretch>
            <a:fillRect/>
          </a:stretch>
        </p:blipFill>
        <p:spPr>
          <a:xfrm>
            <a:off x="1748855" y="315520"/>
            <a:ext cx="9308867" cy="632514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C:/Users/lc144/Desktop/读秀文献综述.png读秀文献综述"/>
          <p:cNvPicPr>
            <a:picLocks noChangeAspect="1"/>
          </p:cNvPicPr>
          <p:nvPr/>
        </p:nvPicPr>
        <p:blipFill>
          <a:blip r:embed="rId1"/>
          <a:srcRect t="237" b="237"/>
          <a:stretch>
            <a:fillRect/>
          </a:stretch>
        </p:blipFill>
        <p:spPr>
          <a:xfrm>
            <a:off x="92710" y="87630"/>
            <a:ext cx="13034010" cy="6925310"/>
          </a:xfrm>
          <a:prstGeom prst="rect">
            <a:avLst/>
          </a:prstGeom>
        </p:spPr>
      </p:pic>
      <p:sp>
        <p:nvSpPr>
          <p:cNvPr id="13" name="AutoShape 4"/>
          <p:cNvSpPr>
            <a:spLocks noChangeArrowheads="1"/>
          </p:cNvSpPr>
          <p:nvPr/>
        </p:nvSpPr>
        <p:spPr bwMode="auto">
          <a:xfrm>
            <a:off x="300990" y="1714500"/>
            <a:ext cx="2358390" cy="1219200"/>
          </a:xfrm>
          <a:prstGeom prst="flowChartAlternateProcess">
            <a:avLst/>
          </a:prstGeom>
          <a:solidFill>
            <a:schemeClr val="tx2">
              <a:lumMod val="60000"/>
              <a:lumOff val="40000"/>
              <a:alpha val="41176"/>
            </a:schemeClr>
          </a:solidFill>
          <a:ln w="28575" algn="ctr">
            <a:solidFill>
              <a:schemeClr val="accent6"/>
            </a:solidFill>
            <a:round/>
          </a:ln>
        </p:spPr>
        <p:txBody>
          <a:bodyPr wrap="none" anchor="ctr"/>
          <a:lstStyle/>
          <a:p>
            <a:pPr defTabSz="127889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5" name="圆角矩形标注 2"/>
          <p:cNvSpPr>
            <a:spLocks noChangeArrowheads="1"/>
          </p:cNvSpPr>
          <p:nvPr/>
        </p:nvSpPr>
        <p:spPr bwMode="auto">
          <a:xfrm>
            <a:off x="3476531" y="1456192"/>
            <a:ext cx="2991765" cy="647700"/>
          </a:xfrm>
          <a:prstGeom prst="wedgeRoundRectCallout">
            <a:avLst>
              <a:gd name="adj1" fmla="val -80655"/>
              <a:gd name="adj2" fmla="val 10050"/>
              <a:gd name="adj3" fmla="val 16667"/>
            </a:avLst>
          </a:prstGeom>
          <a:solidFill>
            <a:srgbClr val="FFFFFF"/>
          </a:solidFill>
          <a:ln w="38100" cap="flat" cmpd="sng">
            <a:solidFill>
              <a:srgbClr val="0070C0"/>
            </a:solidFill>
            <a:miter lim="800000"/>
          </a:ln>
        </p:spPr>
        <p:txBody>
          <a:bodyPr lIns="96012" tIns="48006" rIns="96012" bIns="48006" anchor="ctr"/>
          <a:lstStyle/>
          <a:p>
            <a:pPr algn="ctr"/>
            <a:r>
              <a:rPr lang="zh-CN" altLang="en-US" sz="2800" b="1" dirty="0">
                <a:solidFill>
                  <a:srgbClr val="548135"/>
                </a:solidFill>
                <a:ea typeface="微软雅黑" panose="020B0503020204020204" pitchFamily="34" charset="-122"/>
              </a:rPr>
              <a:t>图书资源类型</a:t>
            </a:r>
            <a:endParaRPr lang="zh-CN" altLang="en-US" sz="2800" b="1" dirty="0">
              <a:solidFill>
                <a:srgbClr val="548135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3" grpId="1" bldLvl="0" animBg="1"/>
      <p:bldP spid="15" grpId="0" bldLvl="0" animBg="1" autoUpdateAnimBg="0"/>
      <p:bldP spid="15" grpId="1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C:/Users/lc144/Desktop/读秀1.png读秀1"/>
          <p:cNvPicPr>
            <a:picLocks noChangeAspect="1"/>
          </p:cNvPicPr>
          <p:nvPr/>
        </p:nvPicPr>
        <p:blipFill>
          <a:blip r:embed="rId1"/>
          <a:srcRect t="246" b="246"/>
          <a:stretch>
            <a:fillRect/>
          </a:stretch>
        </p:blipFill>
        <p:spPr>
          <a:xfrm>
            <a:off x="1100783" y="88980"/>
            <a:ext cx="10899373" cy="7054690"/>
          </a:xfrm>
          <a:prstGeom prst="rect">
            <a:avLst/>
          </a:prstGeom>
        </p:spPr>
      </p:pic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1172845" y="2320290"/>
            <a:ext cx="1985010" cy="4874895"/>
          </a:xfrm>
          <a:prstGeom prst="flowChartAlternateProcess">
            <a:avLst/>
          </a:prstGeom>
          <a:solidFill>
            <a:schemeClr val="tx2">
              <a:lumMod val="60000"/>
              <a:lumOff val="40000"/>
              <a:alpha val="41176"/>
            </a:schemeClr>
          </a:solidFill>
          <a:ln w="28575" algn="ctr">
            <a:solidFill>
              <a:schemeClr val="accent6"/>
            </a:solidFill>
            <a:round/>
          </a:ln>
        </p:spPr>
        <p:txBody>
          <a:bodyPr wrap="none" anchor="ctr"/>
          <a:lstStyle/>
          <a:p>
            <a:pPr defTabSz="127889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>
            <a:off x="9813925" y="1167765"/>
            <a:ext cx="2270125" cy="5903595"/>
          </a:xfrm>
          <a:prstGeom prst="flowChartAlternateProcess">
            <a:avLst/>
          </a:prstGeom>
          <a:solidFill>
            <a:schemeClr val="tx2">
              <a:lumMod val="60000"/>
              <a:lumOff val="40000"/>
              <a:alpha val="41176"/>
            </a:schemeClr>
          </a:solidFill>
          <a:ln w="28575" algn="ctr">
            <a:solidFill>
              <a:schemeClr val="accent6"/>
            </a:solidFill>
            <a:round/>
          </a:ln>
        </p:spPr>
        <p:txBody>
          <a:bodyPr wrap="none" anchor="ctr"/>
          <a:lstStyle/>
          <a:p>
            <a:pPr defTabSz="127889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圆角矩形标注 2"/>
          <p:cNvSpPr>
            <a:spLocks noChangeArrowheads="1"/>
          </p:cNvSpPr>
          <p:nvPr/>
        </p:nvSpPr>
        <p:spPr bwMode="auto">
          <a:xfrm>
            <a:off x="4413093" y="1815872"/>
            <a:ext cx="2130425" cy="647700"/>
          </a:xfrm>
          <a:prstGeom prst="wedgeRoundRectCallout">
            <a:avLst>
              <a:gd name="adj1" fmla="val -95291"/>
              <a:gd name="adj2" fmla="val 76171"/>
              <a:gd name="adj3" fmla="val 16667"/>
            </a:avLst>
          </a:prstGeom>
          <a:solidFill>
            <a:srgbClr val="FFFFFF"/>
          </a:solidFill>
          <a:ln w="38100" cap="flat" cmpd="sng">
            <a:solidFill>
              <a:srgbClr val="0070C0"/>
            </a:solidFill>
            <a:miter lim="800000"/>
          </a:ln>
        </p:spPr>
        <p:txBody>
          <a:bodyPr lIns="96012" tIns="48006" rIns="96012" bIns="48006" anchor="ctr"/>
          <a:lstStyle/>
          <a:p>
            <a:pPr algn="ctr"/>
            <a:r>
              <a:rPr lang="zh-CN" altLang="en-US" sz="2800" b="1" dirty="0">
                <a:solidFill>
                  <a:srgbClr val="548135"/>
                </a:solidFill>
                <a:ea typeface="微软雅黑" panose="020B0503020204020204" pitchFamily="34" charset="-122"/>
              </a:rPr>
              <a:t>左侧聚类</a:t>
            </a:r>
            <a:endParaRPr lang="zh-CN" altLang="en-US" sz="2800" b="1" dirty="0">
              <a:solidFill>
                <a:srgbClr val="548135"/>
              </a:solidFill>
              <a:ea typeface="微软雅黑" panose="020B0503020204020204" pitchFamily="34" charset="-122"/>
            </a:endParaRPr>
          </a:p>
        </p:txBody>
      </p:sp>
      <p:sp>
        <p:nvSpPr>
          <p:cNvPr id="8" name="圆角矩形标注 2"/>
          <p:cNvSpPr>
            <a:spLocks noChangeArrowheads="1"/>
          </p:cNvSpPr>
          <p:nvPr/>
        </p:nvSpPr>
        <p:spPr bwMode="auto">
          <a:xfrm>
            <a:off x="7509407" y="3903722"/>
            <a:ext cx="1872207" cy="662773"/>
          </a:xfrm>
          <a:prstGeom prst="wedgeRoundRectCallout">
            <a:avLst>
              <a:gd name="adj1" fmla="val 58652"/>
              <a:gd name="adj2" fmla="val 106178"/>
              <a:gd name="adj3" fmla="val 16667"/>
            </a:avLst>
          </a:prstGeom>
          <a:solidFill>
            <a:srgbClr val="FFFFFF"/>
          </a:solidFill>
          <a:ln w="38100" cap="flat" cmpd="sng">
            <a:solidFill>
              <a:srgbClr val="0070C0"/>
            </a:solidFill>
            <a:miter lim="800000"/>
          </a:ln>
        </p:spPr>
        <p:txBody>
          <a:bodyPr lIns="96012" tIns="48006" rIns="96012" bIns="48006" anchor="ctr"/>
          <a:lstStyle/>
          <a:p>
            <a:pPr algn="ctr"/>
            <a:r>
              <a:rPr lang="zh-CN" altLang="en-US" sz="2800" b="1" dirty="0">
                <a:solidFill>
                  <a:srgbClr val="548135"/>
                </a:solidFill>
                <a:ea typeface="微软雅黑" panose="020B0503020204020204" pitchFamily="34" charset="-122"/>
              </a:rPr>
              <a:t>右侧相关</a:t>
            </a:r>
            <a:endParaRPr lang="zh-CN" altLang="en-US" sz="2800" b="1" dirty="0">
              <a:solidFill>
                <a:srgbClr val="548135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1" grpId="0" bldLvl="0" animBg="1"/>
      <p:bldP spid="7" grpId="0" bldLvl="0" animBg="1" autoUpdateAnimBg="0"/>
      <p:bldP spid="8" grpId="0" bldLvl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C:/Users/lc144/Desktop/文献综述目录.png文献综述目录"/>
          <p:cNvPicPr>
            <a:picLocks noChangeAspect="1"/>
          </p:cNvPicPr>
          <p:nvPr/>
        </p:nvPicPr>
        <p:blipFill>
          <a:blip r:embed="rId1"/>
          <a:srcRect t="841" r="969" b="3788"/>
          <a:stretch>
            <a:fillRect/>
          </a:stretch>
        </p:blipFill>
        <p:spPr>
          <a:xfrm>
            <a:off x="1626235" y="121285"/>
            <a:ext cx="9636125" cy="7089775"/>
          </a:xfrm>
          <a:prstGeom prst="rect">
            <a:avLst/>
          </a:prstGeom>
        </p:spPr>
      </p:pic>
      <p:sp>
        <p:nvSpPr>
          <p:cNvPr id="6" name="AutoShape 9"/>
          <p:cNvSpPr>
            <a:spLocks noChangeArrowheads="1"/>
          </p:cNvSpPr>
          <p:nvPr/>
        </p:nvSpPr>
        <p:spPr bwMode="auto">
          <a:xfrm flipH="1">
            <a:off x="7581736" y="3040389"/>
            <a:ext cx="3240360" cy="720081"/>
          </a:xfrm>
          <a:prstGeom prst="wedgeRectCallout">
            <a:avLst>
              <a:gd name="adj1" fmla="val 95713"/>
              <a:gd name="adj2" fmla="val -88603"/>
            </a:avLst>
          </a:prstGeom>
          <a:solidFill>
            <a:srgbClr val="FFFFFF"/>
          </a:solidFill>
          <a:ln w="38100" cap="flat" cmpd="sng">
            <a:solidFill>
              <a:srgbClr val="900000"/>
            </a:solidFill>
            <a:miter lim="800000"/>
          </a:ln>
        </p:spPr>
        <p:txBody>
          <a:bodyPr lIns="96012" tIns="48006" rIns="96012" bIns="48006" anchor="ctr"/>
          <a:lstStyle/>
          <a:p>
            <a:pPr algn="ctr"/>
            <a:r>
              <a:rPr lang="zh-CN" altLang="en-US" sz="2000" b="1" dirty="0">
                <a:solidFill>
                  <a:srgbClr val="548135"/>
                </a:solidFill>
                <a:ea typeface="微软雅黑" panose="020B0503020204020204" pitchFamily="34" charset="-122"/>
              </a:rPr>
              <a:t>深入图书目次检索</a:t>
            </a:r>
            <a:endParaRPr lang="zh-CN" altLang="en-US" sz="2000" b="1" dirty="0">
              <a:solidFill>
                <a:srgbClr val="548135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92671" y="52705"/>
            <a:ext cx="3091180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缩小检索范围</a:t>
            </a:r>
            <a:endParaRPr lang="zh-CN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6" name="图片 5" descr="C:/Users/lc144/Desktop/读秀缩小范围.png读秀缩小范围"/>
          <p:cNvPicPr>
            <a:picLocks noChangeAspect="1"/>
          </p:cNvPicPr>
          <p:nvPr/>
        </p:nvPicPr>
        <p:blipFill>
          <a:blip r:embed="rId1"/>
          <a:srcRect l="324" t="286" r="-393"/>
          <a:stretch>
            <a:fillRect/>
          </a:stretch>
        </p:blipFill>
        <p:spPr>
          <a:xfrm>
            <a:off x="1802765" y="735965"/>
            <a:ext cx="9441180" cy="626427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0590" y="735965"/>
            <a:ext cx="10514965" cy="60655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C:/Users/lc144/Desktop/读秀1.png读秀1"/>
          <p:cNvPicPr>
            <a:picLocks noChangeAspect="1"/>
          </p:cNvPicPr>
          <p:nvPr/>
        </p:nvPicPr>
        <p:blipFill>
          <a:blip r:embed="rId1"/>
          <a:srcRect l="1523" t="-1233" r="-163"/>
          <a:stretch>
            <a:fillRect/>
          </a:stretch>
        </p:blipFill>
        <p:spPr>
          <a:xfrm>
            <a:off x="1029335" y="807809"/>
            <a:ext cx="11160940" cy="5933986"/>
          </a:xfrm>
          <a:prstGeom prst="rect">
            <a:avLst/>
          </a:prstGeom>
        </p:spPr>
      </p:pic>
      <p:sp>
        <p:nvSpPr>
          <p:cNvPr id="4" name="AutoShape 9"/>
          <p:cNvSpPr>
            <a:spLocks noChangeArrowheads="1"/>
          </p:cNvSpPr>
          <p:nvPr/>
        </p:nvSpPr>
        <p:spPr bwMode="auto">
          <a:xfrm flipH="1">
            <a:off x="6441778" y="1956008"/>
            <a:ext cx="1872208" cy="728345"/>
          </a:xfrm>
          <a:prstGeom prst="wedgeRectCallout">
            <a:avLst>
              <a:gd name="adj1" fmla="val 76098"/>
              <a:gd name="adj2" fmla="val 22379"/>
            </a:avLst>
          </a:prstGeom>
          <a:solidFill>
            <a:srgbClr val="FFFFFF"/>
          </a:solidFill>
          <a:ln w="38100" cap="flat" cmpd="sng">
            <a:solidFill>
              <a:srgbClr val="900000"/>
            </a:solidFill>
            <a:miter lim="800000"/>
          </a:ln>
        </p:spPr>
        <p:txBody>
          <a:bodyPr lIns="96012" tIns="48006" rIns="96012" bIns="48006" anchor="ctr"/>
          <a:lstStyle/>
          <a:p>
            <a:pPr algn="ctr"/>
            <a:r>
              <a:rPr lang="zh-CN" altLang="en-US" b="1" dirty="0">
                <a:solidFill>
                  <a:srgbClr val="548135"/>
                </a:solidFill>
                <a:ea typeface="微软雅黑" panose="020B0503020204020204" pitchFamily="34" charset="-122"/>
              </a:rPr>
              <a:t>字段信息</a:t>
            </a:r>
            <a:endParaRPr lang="zh-CN" altLang="en-US" b="1" dirty="0">
              <a:solidFill>
                <a:srgbClr val="548135"/>
              </a:solidFill>
              <a:ea typeface="微软雅黑" panose="020B0503020204020204" pitchFamily="34" charset="-122"/>
            </a:endParaRPr>
          </a:p>
        </p:txBody>
      </p:sp>
      <p:sp>
        <p:nvSpPr>
          <p:cNvPr id="5" name="AutoShape 9"/>
          <p:cNvSpPr>
            <a:spLocks noChangeArrowheads="1"/>
          </p:cNvSpPr>
          <p:nvPr/>
        </p:nvSpPr>
        <p:spPr bwMode="auto">
          <a:xfrm flipH="1">
            <a:off x="3405674" y="4264017"/>
            <a:ext cx="1944216" cy="728345"/>
          </a:xfrm>
          <a:prstGeom prst="wedgeRectCallout">
            <a:avLst>
              <a:gd name="adj1" fmla="val 86842"/>
              <a:gd name="adj2" fmla="val 57403"/>
            </a:avLst>
          </a:prstGeom>
          <a:solidFill>
            <a:srgbClr val="FFFFFF"/>
          </a:solidFill>
          <a:ln w="38100" cap="flat" cmpd="sng">
            <a:solidFill>
              <a:srgbClr val="900000"/>
            </a:solidFill>
            <a:miter lim="800000"/>
          </a:ln>
        </p:spPr>
        <p:txBody>
          <a:bodyPr lIns="96012" tIns="48006" rIns="96012" bIns="48006" anchor="ctr"/>
          <a:lstStyle/>
          <a:p>
            <a:pPr algn="ctr"/>
            <a:r>
              <a:rPr lang="zh-CN" altLang="en-US" b="1" dirty="0">
                <a:solidFill>
                  <a:srgbClr val="548135"/>
                </a:solidFill>
                <a:ea typeface="微软雅黑" panose="020B0503020204020204" pitchFamily="34" charset="-122"/>
              </a:rPr>
              <a:t>试读部分内容</a:t>
            </a:r>
            <a:endParaRPr lang="zh-CN" altLang="en-US" b="1" dirty="0">
              <a:solidFill>
                <a:srgbClr val="548135"/>
              </a:solidFill>
              <a:ea typeface="微软雅黑" panose="020B0503020204020204" pitchFamily="34" charset="-122"/>
            </a:endParaRPr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>
            <a:off x="9930765" y="1026160"/>
            <a:ext cx="2187575" cy="2743200"/>
          </a:xfrm>
          <a:prstGeom prst="flowChartAlternateProcess">
            <a:avLst/>
          </a:prstGeom>
          <a:noFill/>
          <a:ln w="28575" algn="ctr">
            <a:solidFill>
              <a:srgbClr val="900000"/>
            </a:solidFill>
            <a:round/>
          </a:ln>
        </p:spPr>
        <p:txBody>
          <a:bodyPr wrap="none" anchor="ctr"/>
          <a:lstStyle/>
          <a:p>
            <a:pPr defTabSz="127889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2" name="AutoShape 4"/>
          <p:cNvSpPr>
            <a:spLocks noChangeArrowheads="1"/>
          </p:cNvSpPr>
          <p:nvPr/>
        </p:nvSpPr>
        <p:spPr bwMode="auto">
          <a:xfrm>
            <a:off x="9958070" y="3838575"/>
            <a:ext cx="2160270" cy="991870"/>
          </a:xfrm>
          <a:prstGeom prst="flowChartAlternateProcess">
            <a:avLst/>
          </a:prstGeom>
          <a:noFill/>
          <a:ln w="28575" algn="ctr">
            <a:solidFill>
              <a:srgbClr val="900000"/>
            </a:solidFill>
            <a:round/>
          </a:ln>
        </p:spPr>
        <p:txBody>
          <a:bodyPr wrap="none" anchor="ctr"/>
          <a:lstStyle/>
          <a:p>
            <a:pPr defTabSz="127889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 autoUpdateAnimBg="0"/>
      <p:bldP spid="5" grpId="0" bldLvl="0" animBg="1" autoUpdateAnimBg="0"/>
      <p:bldP spid="7" grpId="0" bldLvl="0" animBg="1"/>
      <p:bldP spid="2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C:/Users/lc144/Desktop/读秀2.png读秀2"/>
          <p:cNvPicPr>
            <a:picLocks noChangeAspect="1"/>
          </p:cNvPicPr>
          <p:nvPr/>
        </p:nvPicPr>
        <p:blipFill>
          <a:blip r:embed="rId1"/>
          <a:srcRect l="-1696" t="-2495" r="7516"/>
          <a:stretch>
            <a:fillRect/>
          </a:stretch>
        </p:blipFill>
        <p:spPr>
          <a:xfrm>
            <a:off x="1101090" y="1224915"/>
            <a:ext cx="1059561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87225" y="222437"/>
            <a:ext cx="2077804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高级检索</a:t>
            </a:r>
            <a:endParaRPr lang="zh-CN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67149" y="1630954"/>
            <a:ext cx="10036418" cy="462794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87225" y="222437"/>
            <a:ext cx="2077804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高级检索</a:t>
            </a:r>
            <a:endParaRPr lang="zh-CN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59731" y="833307"/>
            <a:ext cx="10339287" cy="61253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87225" y="222437"/>
            <a:ext cx="2077804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高级检索</a:t>
            </a:r>
            <a:endParaRPr lang="zh-CN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34256" y="917718"/>
            <a:ext cx="9891663" cy="6134919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音频 3" hidden="1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2202101" y="6576354"/>
            <a:ext cx="428601" cy="428601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87225" y="222437"/>
            <a:ext cx="2077804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专业检索</a:t>
            </a:r>
            <a:endParaRPr lang="zh-CN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3494" y="965926"/>
            <a:ext cx="10380576" cy="625429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33288" y="959977"/>
            <a:ext cx="10361575" cy="6266194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3494" y="965926"/>
            <a:ext cx="10568449" cy="6044287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音频 3" hidden="1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2202101" y="6576354"/>
            <a:ext cx="428601" cy="428601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87225" y="222437"/>
            <a:ext cx="2077804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专业检索</a:t>
            </a:r>
            <a:endParaRPr lang="zh-CN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16005" y="611260"/>
            <a:ext cx="8161842" cy="630764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7209" y="2057267"/>
            <a:ext cx="11397927" cy="3724199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6727" y="808013"/>
            <a:ext cx="11953328" cy="6072647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33495" y="37334"/>
            <a:ext cx="5413857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375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分类导航功能</a:t>
            </a:r>
            <a:endParaRPr kumimoji="0" lang="zh-CN" altLang="zh-CN" sz="3375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33495" y="37334"/>
            <a:ext cx="5413857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375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分类导航功能</a:t>
            </a:r>
            <a:endParaRPr kumimoji="0" lang="zh-CN" altLang="zh-CN" sz="3375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52"/>
          <a:stretch>
            <a:fillRect/>
          </a:stretch>
        </p:blipFill>
        <p:spPr>
          <a:xfrm>
            <a:off x="1248795" y="648204"/>
            <a:ext cx="10673100" cy="6047503"/>
          </a:xfrm>
          <a:prstGeom prst="rect">
            <a:avLst/>
          </a:prstGeom>
        </p:spPr>
      </p:pic>
      <p:sp>
        <p:nvSpPr>
          <p:cNvPr id="10" name="圆角矩形标注 2"/>
          <p:cNvSpPr>
            <a:spLocks noChangeArrowheads="1"/>
          </p:cNvSpPr>
          <p:nvPr/>
        </p:nvSpPr>
        <p:spPr bwMode="auto">
          <a:xfrm>
            <a:off x="3549055" y="3603425"/>
            <a:ext cx="3168352" cy="647700"/>
          </a:xfrm>
          <a:prstGeom prst="wedgeRoundRectCallout">
            <a:avLst>
              <a:gd name="adj1" fmla="val -64828"/>
              <a:gd name="adj2" fmla="val -55201"/>
              <a:gd name="adj3" fmla="val 16667"/>
            </a:avLst>
          </a:prstGeom>
          <a:solidFill>
            <a:srgbClr val="FFFFFF"/>
          </a:solidFill>
          <a:ln w="38100" cap="flat" cmpd="sng">
            <a:solidFill>
              <a:srgbClr val="0070C0"/>
            </a:solidFill>
            <a:miter lim="800000"/>
          </a:ln>
        </p:spPr>
        <p:txBody>
          <a:bodyPr lIns="96012" tIns="48006" rIns="96012" bIns="48006" anchor="ctr"/>
          <a:lstStyle/>
          <a:p>
            <a:pPr algn="ctr"/>
            <a:r>
              <a:rPr lang="zh-CN" altLang="en-US" sz="2800" b="1" dirty="0">
                <a:solidFill>
                  <a:srgbClr val="548135"/>
                </a:solidFill>
                <a:ea typeface="微软雅黑" panose="020B0503020204020204" pitchFamily="34" charset="-122"/>
              </a:rPr>
              <a:t>中图法一级分类</a:t>
            </a:r>
            <a:endParaRPr lang="zh-CN" altLang="en-US" sz="2800" b="1" dirty="0">
              <a:solidFill>
                <a:srgbClr val="548135"/>
              </a:solidFill>
              <a:ea typeface="微软雅黑" panose="020B0503020204020204" pitchFamily="34" charset="-122"/>
            </a:endParaRPr>
          </a:p>
        </p:txBody>
      </p:sp>
      <p:sp>
        <p:nvSpPr>
          <p:cNvPr id="11" name="圆角矩形标注 2"/>
          <p:cNvSpPr>
            <a:spLocks noChangeArrowheads="1"/>
          </p:cNvSpPr>
          <p:nvPr/>
        </p:nvSpPr>
        <p:spPr bwMode="auto">
          <a:xfrm>
            <a:off x="9741743" y="2392013"/>
            <a:ext cx="1868212" cy="647700"/>
          </a:xfrm>
          <a:prstGeom prst="wedgeRoundRectCallout">
            <a:avLst>
              <a:gd name="adj1" fmla="val -82093"/>
              <a:gd name="adj2" fmla="val -112064"/>
              <a:gd name="adj3" fmla="val 16667"/>
            </a:avLst>
          </a:prstGeom>
          <a:solidFill>
            <a:srgbClr val="FFFFFF"/>
          </a:solidFill>
          <a:ln w="38100" cap="flat" cmpd="sng">
            <a:solidFill>
              <a:srgbClr val="0070C0"/>
            </a:solidFill>
            <a:miter lim="800000"/>
          </a:ln>
        </p:spPr>
        <p:txBody>
          <a:bodyPr lIns="96012" tIns="48006" rIns="96012" bIns="48006" anchor="ctr"/>
          <a:lstStyle/>
          <a:p>
            <a:pPr algn="ctr"/>
            <a:r>
              <a:rPr lang="zh-CN" altLang="en-US" sz="2800" b="1" dirty="0">
                <a:solidFill>
                  <a:srgbClr val="548135"/>
                </a:solidFill>
                <a:ea typeface="微软雅黑" panose="020B0503020204020204" pitchFamily="34" charset="-122"/>
              </a:rPr>
              <a:t>二级分类</a:t>
            </a:r>
            <a:endParaRPr lang="zh-CN" altLang="en-US" sz="2800" b="1" dirty="0">
              <a:solidFill>
                <a:srgbClr val="548135"/>
              </a:solidFill>
              <a:ea typeface="微软雅黑" panose="020B0503020204020204" pitchFamily="34" charset="-122"/>
            </a:endParaRPr>
          </a:p>
        </p:txBody>
      </p:sp>
      <p:pic>
        <p:nvPicPr>
          <p:cNvPr id="13" name="图片 12" descr="C:/Users/lc144/Desktop/分类导航1.png分类导航1"/>
          <p:cNvPicPr>
            <a:picLocks noChangeAspect="1"/>
          </p:cNvPicPr>
          <p:nvPr/>
        </p:nvPicPr>
        <p:blipFill>
          <a:blip r:embed="rId2"/>
          <a:srcRect l="-734" t="-1142" r="1810"/>
          <a:stretch>
            <a:fillRect/>
          </a:stretch>
        </p:blipFill>
        <p:spPr>
          <a:xfrm>
            <a:off x="1172841" y="591949"/>
            <a:ext cx="11185529" cy="6344791"/>
          </a:xfrm>
          <a:prstGeom prst="rect">
            <a:avLst/>
          </a:prstGeom>
        </p:spPr>
      </p:pic>
      <p:sp>
        <p:nvSpPr>
          <p:cNvPr id="14" name="圆角矩形标注 2"/>
          <p:cNvSpPr>
            <a:spLocks noChangeArrowheads="1"/>
          </p:cNvSpPr>
          <p:nvPr/>
        </p:nvSpPr>
        <p:spPr bwMode="auto">
          <a:xfrm>
            <a:off x="3045122" y="3976651"/>
            <a:ext cx="2130425" cy="647700"/>
          </a:xfrm>
          <a:prstGeom prst="wedgeRoundRectCallout">
            <a:avLst>
              <a:gd name="adj1" fmla="val -64293"/>
              <a:gd name="adj2" fmla="val -137554"/>
              <a:gd name="adj3" fmla="val 16667"/>
            </a:avLst>
          </a:prstGeom>
          <a:solidFill>
            <a:srgbClr val="FFFFFF"/>
          </a:solidFill>
          <a:ln w="38100" cap="flat" cmpd="sng">
            <a:solidFill>
              <a:srgbClr val="0070C0"/>
            </a:solidFill>
            <a:miter lim="800000"/>
          </a:ln>
        </p:spPr>
        <p:txBody>
          <a:bodyPr lIns="96012" tIns="48006" rIns="96012" bIns="48006" anchor="ctr"/>
          <a:lstStyle/>
          <a:p>
            <a:pPr algn="ctr"/>
            <a:r>
              <a:rPr lang="zh-CN" altLang="en-US" sz="2800" b="1" dirty="0">
                <a:solidFill>
                  <a:srgbClr val="548135"/>
                </a:solidFill>
                <a:ea typeface="微软雅黑" panose="020B0503020204020204" pitchFamily="34" charset="-122"/>
              </a:rPr>
              <a:t>三级分类</a:t>
            </a:r>
            <a:endParaRPr lang="zh-CN" altLang="en-US" sz="2800" b="1" dirty="0">
              <a:solidFill>
                <a:srgbClr val="548135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 autoUpdateAnimBg="0"/>
      <p:bldP spid="10" grpId="1" bldLvl="0" animBg="1"/>
      <p:bldP spid="11" grpId="0" bldLvl="0" animBg="1" autoUpdateAnimBg="0"/>
      <p:bldP spid="11" grpId="1" bldLvl="0" animBg="1"/>
      <p:bldP spid="14" grpId="0" bldLvl="0" animBg="1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36670" y="16206"/>
            <a:ext cx="5413857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举例：导出书目信息</a:t>
            </a:r>
            <a:endParaRPr lang="zh-CN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8" name="图片 7" descr="C:/Users/lc144/Desktop/阅读全文.png阅读全文"/>
          <p:cNvPicPr>
            <a:picLocks noChangeAspect="1"/>
          </p:cNvPicPr>
          <p:nvPr/>
        </p:nvPicPr>
        <p:blipFill>
          <a:blip r:embed="rId1"/>
          <a:srcRect l="3114" r="3819"/>
          <a:stretch>
            <a:fillRect/>
          </a:stretch>
        </p:blipFill>
        <p:spPr>
          <a:xfrm>
            <a:off x="641350" y="880110"/>
            <a:ext cx="11576050" cy="5985510"/>
          </a:xfrm>
          <a:prstGeom prst="rect">
            <a:avLst/>
          </a:prstGeom>
        </p:spPr>
      </p:pic>
      <p:pic>
        <p:nvPicPr>
          <p:cNvPr id="12" name="图片 11" descr="C:/Users/lc144/Desktop/导出题录信息.png导出题录信息"/>
          <p:cNvPicPr>
            <a:picLocks noChangeAspect="1"/>
          </p:cNvPicPr>
          <p:nvPr/>
        </p:nvPicPr>
        <p:blipFill>
          <a:blip r:embed="rId2"/>
          <a:srcRect l="2078" t="-1086" r="1374"/>
          <a:stretch>
            <a:fillRect/>
          </a:stretch>
        </p:blipFill>
        <p:spPr>
          <a:xfrm>
            <a:off x="525145" y="720725"/>
            <a:ext cx="10197465" cy="6303645"/>
          </a:xfrm>
          <a:prstGeom prst="rect">
            <a:avLst/>
          </a:prstGeom>
        </p:spPr>
      </p:pic>
      <p:pic>
        <p:nvPicPr>
          <p:cNvPr id="10" name="图片 9" descr="C:/Users/lc144/Desktop/导出题录信息2.png导出题录信息2"/>
          <p:cNvPicPr>
            <a:picLocks noChangeAspect="1"/>
          </p:cNvPicPr>
          <p:nvPr/>
        </p:nvPicPr>
        <p:blipFill>
          <a:blip r:embed="rId3"/>
          <a:srcRect t="9487" b="19666"/>
          <a:stretch>
            <a:fillRect/>
          </a:stretch>
        </p:blipFill>
        <p:spPr>
          <a:xfrm>
            <a:off x="525145" y="3760470"/>
            <a:ext cx="11565890" cy="30054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50273" y="663575"/>
            <a:ext cx="10111458" cy="5977085"/>
          </a:xfrm>
          <a:prstGeom prst="rect">
            <a:avLst/>
          </a:prstGeom>
        </p:spPr>
      </p:pic>
      <p:sp>
        <p:nvSpPr>
          <p:cNvPr id="3" name="圆角矩形标注 2"/>
          <p:cNvSpPr>
            <a:spLocks noChangeArrowheads="1"/>
          </p:cNvSpPr>
          <p:nvPr/>
        </p:nvSpPr>
        <p:spPr bwMode="auto">
          <a:xfrm>
            <a:off x="812751" y="3976365"/>
            <a:ext cx="2404110" cy="680817"/>
          </a:xfrm>
          <a:prstGeom prst="wedgeRoundRectCallout">
            <a:avLst>
              <a:gd name="adj1" fmla="val 50746"/>
              <a:gd name="adj2" fmla="val -120129"/>
              <a:gd name="adj3" fmla="val 16667"/>
            </a:avLst>
          </a:prstGeom>
          <a:solidFill>
            <a:srgbClr val="FFFFFF"/>
          </a:solidFill>
          <a:ln w="38100" cap="flat" cmpd="sng">
            <a:solidFill>
              <a:schemeClr val="accent1"/>
            </a:solidFill>
            <a:miter lim="800000"/>
          </a:ln>
        </p:spPr>
        <p:txBody>
          <a:bodyPr lIns="96012" tIns="48006" rIns="96012" bIns="48006" anchor="ctr"/>
          <a:lstStyle/>
          <a:p>
            <a:pPr algn="ctr"/>
            <a:r>
              <a:rPr lang="zh-CN" altLang="en-US" b="1" dirty="0">
                <a:solidFill>
                  <a:srgbClr val="548135"/>
                </a:solidFill>
                <a:ea typeface="微软雅黑" panose="020B0503020204020204" pitchFamily="34" charset="-122"/>
              </a:rPr>
              <a:t>检索词：小麦</a:t>
            </a:r>
            <a:endParaRPr lang="zh-CN" altLang="en-US" b="1" dirty="0">
              <a:solidFill>
                <a:srgbClr val="548135"/>
              </a:solidFill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36670" y="16206"/>
            <a:ext cx="5413857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插图检索</a:t>
            </a:r>
            <a:endParaRPr lang="zh-CN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79700" y="619721"/>
            <a:ext cx="9320311" cy="597708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0783" y="96923"/>
            <a:ext cx="10899373" cy="7038804"/>
          </a:xfrm>
          <a:prstGeom prst="rect">
            <a:avLst/>
          </a:prstGeom>
        </p:spPr>
      </p:pic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1316807" y="1168052"/>
            <a:ext cx="2016224" cy="4752529"/>
          </a:xfrm>
          <a:prstGeom prst="flowChartAlternateProcess">
            <a:avLst/>
          </a:prstGeom>
          <a:solidFill>
            <a:schemeClr val="tx2">
              <a:lumMod val="60000"/>
              <a:lumOff val="40000"/>
              <a:alpha val="41176"/>
            </a:schemeClr>
          </a:solidFill>
          <a:ln w="28575" algn="ctr">
            <a:solidFill>
              <a:schemeClr val="accent6"/>
            </a:solidFill>
            <a:round/>
          </a:ln>
        </p:spPr>
        <p:txBody>
          <a:bodyPr wrap="none" anchor="ctr"/>
          <a:lstStyle/>
          <a:p>
            <a:pPr defTabSz="127889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>
            <a:off x="9957767" y="2176165"/>
            <a:ext cx="2042389" cy="4959562"/>
          </a:xfrm>
          <a:prstGeom prst="flowChartAlternateProcess">
            <a:avLst/>
          </a:prstGeom>
          <a:solidFill>
            <a:schemeClr val="tx2">
              <a:lumMod val="60000"/>
              <a:lumOff val="40000"/>
              <a:alpha val="41176"/>
            </a:schemeClr>
          </a:solidFill>
          <a:ln w="28575" algn="ctr">
            <a:solidFill>
              <a:schemeClr val="accent6"/>
            </a:solidFill>
            <a:round/>
          </a:ln>
        </p:spPr>
        <p:txBody>
          <a:bodyPr wrap="none" anchor="ctr"/>
          <a:lstStyle/>
          <a:p>
            <a:pPr defTabSz="127889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圆角矩形标注 2"/>
          <p:cNvSpPr>
            <a:spLocks noChangeArrowheads="1"/>
          </p:cNvSpPr>
          <p:nvPr/>
        </p:nvSpPr>
        <p:spPr bwMode="auto">
          <a:xfrm>
            <a:off x="3981103" y="2933683"/>
            <a:ext cx="1872207" cy="647700"/>
          </a:xfrm>
          <a:prstGeom prst="wedgeRoundRectCallout">
            <a:avLst>
              <a:gd name="adj1" fmla="val -76122"/>
              <a:gd name="adj2" fmla="val 52870"/>
              <a:gd name="adj3" fmla="val 16667"/>
            </a:avLst>
          </a:prstGeom>
          <a:solidFill>
            <a:srgbClr val="FFFFFF"/>
          </a:solidFill>
          <a:ln w="38100" cap="flat" cmpd="sng">
            <a:solidFill>
              <a:srgbClr val="0070C0"/>
            </a:solidFill>
            <a:miter lim="800000"/>
          </a:ln>
        </p:spPr>
        <p:txBody>
          <a:bodyPr lIns="96012" tIns="48006" rIns="96012" bIns="48006" anchor="ctr"/>
          <a:lstStyle/>
          <a:p>
            <a:pPr algn="ctr"/>
            <a:r>
              <a:rPr lang="zh-CN" altLang="en-US" sz="2800" b="1" dirty="0">
                <a:solidFill>
                  <a:srgbClr val="548135"/>
                </a:solidFill>
                <a:ea typeface="微软雅黑" panose="020B0503020204020204" pitchFamily="34" charset="-122"/>
              </a:rPr>
              <a:t>左侧聚类</a:t>
            </a:r>
            <a:endParaRPr lang="zh-CN" altLang="en-US" sz="2800" b="1" dirty="0">
              <a:solidFill>
                <a:srgbClr val="548135"/>
              </a:solidFill>
              <a:ea typeface="微软雅黑" panose="020B0503020204020204" pitchFamily="34" charset="-122"/>
            </a:endParaRPr>
          </a:p>
        </p:txBody>
      </p:sp>
      <p:sp>
        <p:nvSpPr>
          <p:cNvPr id="8" name="圆角矩形标注 2"/>
          <p:cNvSpPr>
            <a:spLocks noChangeArrowheads="1"/>
          </p:cNvSpPr>
          <p:nvPr/>
        </p:nvSpPr>
        <p:spPr bwMode="auto">
          <a:xfrm>
            <a:off x="7671244" y="3284938"/>
            <a:ext cx="1872207" cy="647701"/>
          </a:xfrm>
          <a:prstGeom prst="wedgeRoundRectCallout">
            <a:avLst>
              <a:gd name="adj1" fmla="val 58652"/>
              <a:gd name="adj2" fmla="val 106178"/>
              <a:gd name="adj3" fmla="val 16667"/>
            </a:avLst>
          </a:prstGeom>
          <a:solidFill>
            <a:srgbClr val="FFFFFF"/>
          </a:solidFill>
          <a:ln w="38100" cap="flat" cmpd="sng">
            <a:solidFill>
              <a:srgbClr val="0070C0"/>
            </a:solidFill>
            <a:miter lim="800000"/>
          </a:ln>
        </p:spPr>
        <p:txBody>
          <a:bodyPr lIns="96012" tIns="48006" rIns="96012" bIns="48006" anchor="ctr"/>
          <a:lstStyle/>
          <a:p>
            <a:pPr algn="ctr"/>
            <a:r>
              <a:rPr lang="zh-CN" altLang="en-US" sz="2800" b="1" dirty="0">
                <a:solidFill>
                  <a:srgbClr val="548135"/>
                </a:solidFill>
                <a:ea typeface="微软雅黑" panose="020B0503020204020204" pitchFamily="34" charset="-122"/>
              </a:rPr>
              <a:t>右侧相关</a:t>
            </a:r>
            <a:endParaRPr lang="zh-CN" altLang="en-US" sz="2800" b="1" dirty="0">
              <a:solidFill>
                <a:srgbClr val="548135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1" grpId="0" bldLvl="0" animBg="1"/>
      <p:bldP spid="7" grpId="0" bldLvl="0" animBg="1" autoUpdateAnimBg="0"/>
      <p:bldP spid="8" grpId="0" bldLvl="0" animBg="1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0783" y="96923"/>
            <a:ext cx="10899373" cy="7038804"/>
          </a:xfrm>
          <a:prstGeom prst="rect">
            <a:avLst/>
          </a:prstGeom>
        </p:spPr>
      </p:pic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1316807" y="1168052"/>
            <a:ext cx="2016224" cy="864097"/>
          </a:xfrm>
          <a:prstGeom prst="flowChartAlternateProcess">
            <a:avLst/>
          </a:prstGeom>
          <a:noFill/>
          <a:ln w="28575" algn="ctr">
            <a:solidFill>
              <a:srgbClr val="C00000"/>
            </a:solidFill>
            <a:round/>
          </a:ln>
        </p:spPr>
        <p:txBody>
          <a:bodyPr wrap="none" anchor="ctr"/>
          <a:lstStyle/>
          <a:p>
            <a:pPr defTabSz="127889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2" name="AutoShape 4"/>
          <p:cNvSpPr>
            <a:spLocks noChangeArrowheads="1"/>
          </p:cNvSpPr>
          <p:nvPr/>
        </p:nvSpPr>
        <p:spPr bwMode="auto">
          <a:xfrm>
            <a:off x="1316807" y="2092422"/>
            <a:ext cx="2016224" cy="1883943"/>
          </a:xfrm>
          <a:prstGeom prst="flowChartAlternateProcess">
            <a:avLst/>
          </a:prstGeom>
          <a:noFill/>
          <a:ln w="28575" algn="ctr">
            <a:solidFill>
              <a:srgbClr val="C00000"/>
            </a:solidFill>
            <a:round/>
          </a:ln>
        </p:spPr>
        <p:txBody>
          <a:bodyPr wrap="none" anchor="ctr"/>
          <a:lstStyle/>
          <a:p>
            <a:pPr defTabSz="127889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1316807" y="4036638"/>
            <a:ext cx="2016224" cy="1883943"/>
          </a:xfrm>
          <a:prstGeom prst="flowChartAlternateProcess">
            <a:avLst/>
          </a:prstGeom>
          <a:noFill/>
          <a:ln w="28575" algn="ctr">
            <a:solidFill>
              <a:srgbClr val="C00000"/>
            </a:solidFill>
            <a:round/>
          </a:ln>
        </p:spPr>
        <p:txBody>
          <a:bodyPr wrap="none" anchor="ctr"/>
          <a:lstStyle/>
          <a:p>
            <a:pPr defTabSz="127889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2" grpId="0" bldLvl="0" animBg="1"/>
      <p:bldP spid="4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0783" y="964821"/>
            <a:ext cx="10899373" cy="5303007"/>
          </a:xfrm>
          <a:prstGeom prst="rect">
            <a:avLst/>
          </a:prstGeom>
        </p:spPr>
      </p:pic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1316807" y="2104157"/>
            <a:ext cx="1872208" cy="2088232"/>
          </a:xfrm>
          <a:prstGeom prst="flowChartAlternateProcess">
            <a:avLst/>
          </a:prstGeom>
          <a:noFill/>
          <a:ln w="28575" algn="ctr">
            <a:solidFill>
              <a:srgbClr val="C00000"/>
            </a:solidFill>
            <a:round/>
          </a:ln>
        </p:spPr>
        <p:txBody>
          <a:bodyPr wrap="none" anchor="ctr"/>
          <a:lstStyle/>
          <a:p>
            <a:pPr defTabSz="127889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44658" y="619721"/>
            <a:ext cx="8990394" cy="597708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3615" y="1677358"/>
            <a:ext cx="12262295" cy="3877933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60824" y="449659"/>
            <a:ext cx="10013050" cy="6479034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77047" y="120106"/>
            <a:ext cx="5976664" cy="7133439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同心圆 50"/>
          <p:cNvSpPr>
            <a:spLocks noChangeArrowheads="1"/>
          </p:cNvSpPr>
          <p:nvPr/>
        </p:nvSpPr>
        <p:spPr bwMode="auto">
          <a:xfrm>
            <a:off x="1249363" y="1906588"/>
            <a:ext cx="2849562" cy="2849562"/>
          </a:xfrm>
          <a:custGeom>
            <a:avLst/>
            <a:gdLst>
              <a:gd name="G0" fmla="+- 1215 0 0"/>
              <a:gd name="G1" fmla="+- 21600 0 1215"/>
              <a:gd name="G2" fmla="+- 21600 0 1215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215" y="10800"/>
                </a:moveTo>
                <a:cubicBezTo>
                  <a:pt x="1215" y="16094"/>
                  <a:pt x="5506" y="20385"/>
                  <a:pt x="10800" y="20385"/>
                </a:cubicBezTo>
                <a:cubicBezTo>
                  <a:pt x="16094" y="20385"/>
                  <a:pt x="20385" y="16094"/>
                  <a:pt x="20385" y="10800"/>
                </a:cubicBezTo>
                <a:cubicBezTo>
                  <a:pt x="20385" y="5506"/>
                  <a:pt x="16094" y="1215"/>
                  <a:pt x="10800" y="1215"/>
                </a:cubicBezTo>
                <a:cubicBezTo>
                  <a:pt x="5506" y="1215"/>
                  <a:pt x="1215" y="5506"/>
                  <a:pt x="1215" y="10800"/>
                </a:cubicBezTo>
                <a:close/>
              </a:path>
            </a:pathLst>
          </a:custGeom>
          <a:solidFill>
            <a:schemeClr val="bg1"/>
          </a:solidFill>
          <a:ln w="25400" cap="flat" cmpd="sng">
            <a:solidFill>
              <a:schemeClr val="accent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6012" tIns="48006" rIns="96012" bIns="48006" anchor="ctr"/>
          <a:lstStyle/>
          <a:p>
            <a:pPr algn="ctr"/>
            <a:endParaRPr lang="zh-CN" altLang="zh-CN"/>
          </a:p>
        </p:txBody>
      </p:sp>
      <p:sp>
        <p:nvSpPr>
          <p:cNvPr id="19" name="Freeform 87"/>
          <p:cNvSpPr>
            <a:spLocks noEditPoints="1" noChangeArrowheads="1"/>
          </p:cNvSpPr>
          <p:nvPr/>
        </p:nvSpPr>
        <p:spPr bwMode="auto">
          <a:xfrm>
            <a:off x="1776413" y="2435225"/>
            <a:ext cx="1792287" cy="1790700"/>
          </a:xfrm>
          <a:custGeom>
            <a:avLst/>
            <a:gdLst>
              <a:gd name="T0" fmla="*/ 56 w 58"/>
              <a:gd name="T1" fmla="*/ 29 h 58"/>
              <a:gd name="T2" fmla="*/ 10 w 58"/>
              <a:gd name="T3" fmla="*/ 48 h 58"/>
              <a:gd name="T4" fmla="*/ 29 w 58"/>
              <a:gd name="T5" fmla="*/ 2 h 58"/>
              <a:gd name="T6" fmla="*/ 46 w 58"/>
              <a:gd name="T7" fmla="*/ 23 h 58"/>
              <a:gd name="T8" fmla="*/ 48 w 58"/>
              <a:gd name="T9" fmla="*/ 36 h 58"/>
              <a:gd name="T10" fmla="*/ 48 w 58"/>
              <a:gd name="T11" fmla="*/ 37 h 58"/>
              <a:gd name="T12" fmla="*/ 36 w 58"/>
              <a:gd name="T13" fmla="*/ 44 h 58"/>
              <a:gd name="T14" fmla="*/ 37 w 58"/>
              <a:gd name="T15" fmla="*/ 47 h 58"/>
              <a:gd name="T16" fmla="*/ 22 w 58"/>
              <a:gd name="T17" fmla="*/ 44 h 58"/>
              <a:gd name="T18" fmla="*/ 11 w 58"/>
              <a:gd name="T19" fmla="*/ 37 h 58"/>
              <a:gd name="T20" fmla="*/ 10 w 58"/>
              <a:gd name="T21" fmla="*/ 35 h 58"/>
              <a:gd name="T22" fmla="*/ 13 w 58"/>
              <a:gd name="T23" fmla="*/ 22 h 58"/>
              <a:gd name="T24" fmla="*/ 10 w 58"/>
              <a:gd name="T25" fmla="*/ 21 h 58"/>
              <a:gd name="T26" fmla="*/ 24 w 58"/>
              <a:gd name="T27" fmla="*/ 12 h 58"/>
              <a:gd name="T28" fmla="*/ 37 w 58"/>
              <a:gd name="T29" fmla="*/ 10 h 58"/>
              <a:gd name="T30" fmla="*/ 38 w 58"/>
              <a:gd name="T31" fmla="*/ 10 h 58"/>
              <a:gd name="T32" fmla="*/ 9 w 58"/>
              <a:gd name="T33" fmla="*/ 8 h 58"/>
              <a:gd name="T34" fmla="*/ 29 w 58"/>
              <a:gd name="T35" fmla="*/ 58 h 58"/>
              <a:gd name="T36" fmla="*/ 50 w 58"/>
              <a:gd name="T37" fmla="*/ 8 h 58"/>
              <a:gd name="T38" fmla="*/ 29 w 58"/>
              <a:gd name="T39" fmla="*/ 1 h 58"/>
              <a:gd name="T40" fmla="*/ 9 w 58"/>
              <a:gd name="T41" fmla="*/ 48 h 58"/>
              <a:gd name="T42" fmla="*/ 57 w 58"/>
              <a:gd name="T43" fmla="*/ 29 h 58"/>
              <a:gd name="T44" fmla="*/ 49 w 58"/>
              <a:gd name="T45" fmla="*/ 28 h 58"/>
              <a:gd name="T46" fmla="*/ 52 w 58"/>
              <a:gd name="T47" fmla="*/ 28 h 58"/>
              <a:gd name="T48" fmla="*/ 42 w 58"/>
              <a:gd name="T49" fmla="*/ 43 h 58"/>
              <a:gd name="T50" fmla="*/ 30 w 58"/>
              <a:gd name="T51" fmla="*/ 51 h 58"/>
              <a:gd name="T52" fmla="*/ 29 w 58"/>
              <a:gd name="T53" fmla="*/ 51 h 58"/>
              <a:gd name="T54" fmla="*/ 16 w 58"/>
              <a:gd name="T55" fmla="*/ 43 h 58"/>
              <a:gd name="T56" fmla="*/ 14 w 58"/>
              <a:gd name="T57" fmla="*/ 45 h 58"/>
              <a:gd name="T58" fmla="*/ 10 w 58"/>
              <a:gd name="T59" fmla="*/ 28 h 58"/>
              <a:gd name="T60" fmla="*/ 13 w 58"/>
              <a:gd name="T61" fmla="*/ 13 h 58"/>
              <a:gd name="T62" fmla="*/ 14 w 58"/>
              <a:gd name="T63" fmla="*/ 12 h 58"/>
              <a:gd name="T64" fmla="*/ 29 w 58"/>
              <a:gd name="T65" fmla="*/ 9 h 58"/>
              <a:gd name="T66" fmla="*/ 29 w 58"/>
              <a:gd name="T67" fmla="*/ 6 h 58"/>
              <a:gd name="T68" fmla="*/ 43 w 58"/>
              <a:gd name="T69" fmla="*/ 15 h 58"/>
              <a:gd name="T70" fmla="*/ 21 w 58"/>
              <a:gd name="T71" fmla="*/ 20 h 58"/>
              <a:gd name="T72" fmla="*/ 17 w 58"/>
              <a:gd name="T73" fmla="*/ 27 h 58"/>
              <a:gd name="T74" fmla="*/ 23 w 58"/>
              <a:gd name="T75" fmla="*/ 32 h 58"/>
              <a:gd name="T76" fmla="*/ 23 w 58"/>
              <a:gd name="T77" fmla="*/ 36 h 58"/>
              <a:gd name="T78" fmla="*/ 29 w 58"/>
              <a:gd name="T79" fmla="*/ 45 h 58"/>
              <a:gd name="T80" fmla="*/ 35 w 58"/>
              <a:gd name="T81" fmla="*/ 36 h 58"/>
              <a:gd name="T82" fmla="*/ 35 w 58"/>
              <a:gd name="T83" fmla="*/ 32 h 58"/>
              <a:gd name="T84" fmla="*/ 42 w 58"/>
              <a:gd name="T85" fmla="*/ 27 h 58"/>
              <a:gd name="T86" fmla="*/ 38 w 58"/>
              <a:gd name="T87" fmla="*/ 20 h 58"/>
              <a:gd name="T88" fmla="*/ 30 w 58"/>
              <a:gd name="T89" fmla="*/ 16 h 58"/>
              <a:gd name="T90" fmla="*/ 26 w 58"/>
              <a:gd name="T91" fmla="*/ 23 h 58"/>
              <a:gd name="T92" fmla="*/ 46 w 58"/>
              <a:gd name="T93" fmla="*/ 12 h 58"/>
              <a:gd name="T94" fmla="*/ 6 w 58"/>
              <a:gd name="T95" fmla="*/ 29 h 58"/>
              <a:gd name="T96" fmla="*/ 46 w 58"/>
              <a:gd name="T97" fmla="*/ 45 h 58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58"/>
              <a:gd name="T148" fmla="*/ 0 h 58"/>
              <a:gd name="T149" fmla="*/ 58 w 58"/>
              <a:gd name="T150" fmla="*/ 58 h 58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58" h="58">
                <a:moveTo>
                  <a:pt x="29" y="2"/>
                </a:moveTo>
                <a:cubicBezTo>
                  <a:pt x="37" y="2"/>
                  <a:pt x="43" y="5"/>
                  <a:pt x="48" y="10"/>
                </a:cubicBezTo>
                <a:cubicBezTo>
                  <a:pt x="53" y="14"/>
                  <a:pt x="56" y="21"/>
                  <a:pt x="56" y="29"/>
                </a:cubicBezTo>
                <a:cubicBezTo>
                  <a:pt x="56" y="36"/>
                  <a:pt x="53" y="43"/>
                  <a:pt x="48" y="48"/>
                </a:cubicBezTo>
                <a:cubicBezTo>
                  <a:pt x="43" y="52"/>
                  <a:pt x="37" y="56"/>
                  <a:pt x="29" y="56"/>
                </a:cubicBezTo>
                <a:cubicBezTo>
                  <a:pt x="22" y="56"/>
                  <a:pt x="15" y="52"/>
                  <a:pt x="10" y="48"/>
                </a:cubicBezTo>
                <a:cubicBezTo>
                  <a:pt x="5" y="43"/>
                  <a:pt x="2" y="36"/>
                  <a:pt x="2" y="29"/>
                </a:cubicBezTo>
                <a:cubicBezTo>
                  <a:pt x="2" y="21"/>
                  <a:pt x="5" y="14"/>
                  <a:pt x="10" y="10"/>
                </a:cubicBezTo>
                <a:cubicBezTo>
                  <a:pt x="15" y="5"/>
                  <a:pt x="22" y="2"/>
                  <a:pt x="29" y="2"/>
                </a:cubicBezTo>
                <a:close/>
                <a:moveTo>
                  <a:pt x="48" y="21"/>
                </a:moveTo>
                <a:cubicBezTo>
                  <a:pt x="45" y="22"/>
                  <a:pt x="45" y="22"/>
                  <a:pt x="45" y="22"/>
                </a:cubicBezTo>
                <a:cubicBezTo>
                  <a:pt x="46" y="23"/>
                  <a:pt x="46" y="23"/>
                  <a:pt x="46" y="23"/>
                </a:cubicBezTo>
                <a:cubicBezTo>
                  <a:pt x="48" y="22"/>
                  <a:pt x="48" y="22"/>
                  <a:pt x="48" y="22"/>
                </a:cubicBezTo>
                <a:cubicBezTo>
                  <a:pt x="48" y="21"/>
                  <a:pt x="48" y="21"/>
                  <a:pt x="48" y="21"/>
                </a:cubicBezTo>
                <a:close/>
                <a:moveTo>
                  <a:pt x="48" y="36"/>
                </a:moveTo>
                <a:cubicBezTo>
                  <a:pt x="45" y="35"/>
                  <a:pt x="45" y="35"/>
                  <a:pt x="45" y="35"/>
                </a:cubicBezTo>
                <a:cubicBezTo>
                  <a:pt x="45" y="36"/>
                  <a:pt x="45" y="36"/>
                  <a:pt x="45" y="36"/>
                </a:cubicBezTo>
                <a:cubicBezTo>
                  <a:pt x="48" y="37"/>
                  <a:pt x="48" y="37"/>
                  <a:pt x="48" y="37"/>
                </a:cubicBezTo>
                <a:cubicBezTo>
                  <a:pt x="48" y="36"/>
                  <a:pt x="48" y="36"/>
                  <a:pt x="48" y="36"/>
                </a:cubicBezTo>
                <a:close/>
                <a:moveTo>
                  <a:pt x="37" y="47"/>
                </a:moveTo>
                <a:cubicBezTo>
                  <a:pt x="36" y="44"/>
                  <a:pt x="36" y="44"/>
                  <a:pt x="36" y="44"/>
                </a:cubicBezTo>
                <a:cubicBezTo>
                  <a:pt x="35" y="45"/>
                  <a:pt x="35" y="45"/>
                  <a:pt x="35" y="45"/>
                </a:cubicBezTo>
                <a:cubicBezTo>
                  <a:pt x="36" y="48"/>
                  <a:pt x="36" y="48"/>
                  <a:pt x="36" y="48"/>
                </a:cubicBezTo>
                <a:cubicBezTo>
                  <a:pt x="37" y="47"/>
                  <a:pt x="37" y="47"/>
                  <a:pt x="37" y="47"/>
                </a:cubicBezTo>
                <a:close/>
                <a:moveTo>
                  <a:pt x="22" y="47"/>
                </a:moveTo>
                <a:cubicBezTo>
                  <a:pt x="23" y="45"/>
                  <a:pt x="23" y="45"/>
                  <a:pt x="23" y="45"/>
                </a:cubicBezTo>
                <a:cubicBezTo>
                  <a:pt x="22" y="44"/>
                  <a:pt x="22" y="44"/>
                  <a:pt x="22" y="44"/>
                </a:cubicBezTo>
                <a:cubicBezTo>
                  <a:pt x="21" y="47"/>
                  <a:pt x="21" y="47"/>
                  <a:pt x="21" y="47"/>
                </a:cubicBezTo>
                <a:cubicBezTo>
                  <a:pt x="22" y="47"/>
                  <a:pt x="22" y="47"/>
                  <a:pt x="22" y="47"/>
                </a:cubicBezTo>
                <a:close/>
                <a:moveTo>
                  <a:pt x="11" y="37"/>
                </a:moveTo>
                <a:cubicBezTo>
                  <a:pt x="13" y="36"/>
                  <a:pt x="13" y="36"/>
                  <a:pt x="13" y="36"/>
                </a:cubicBezTo>
                <a:cubicBezTo>
                  <a:pt x="13" y="34"/>
                  <a:pt x="13" y="34"/>
                  <a:pt x="13" y="34"/>
                </a:cubicBezTo>
                <a:cubicBezTo>
                  <a:pt x="10" y="35"/>
                  <a:pt x="10" y="35"/>
                  <a:pt x="10" y="35"/>
                </a:cubicBezTo>
                <a:cubicBezTo>
                  <a:pt x="11" y="37"/>
                  <a:pt x="11" y="37"/>
                  <a:pt x="11" y="37"/>
                </a:cubicBezTo>
                <a:close/>
                <a:moveTo>
                  <a:pt x="10" y="21"/>
                </a:moveTo>
                <a:cubicBezTo>
                  <a:pt x="13" y="22"/>
                  <a:pt x="13" y="22"/>
                  <a:pt x="13" y="22"/>
                </a:cubicBezTo>
                <a:cubicBezTo>
                  <a:pt x="14" y="21"/>
                  <a:pt x="14" y="21"/>
                  <a:pt x="14" y="21"/>
                </a:cubicBezTo>
                <a:cubicBezTo>
                  <a:pt x="11" y="20"/>
                  <a:pt x="11" y="20"/>
                  <a:pt x="11" y="20"/>
                </a:cubicBezTo>
                <a:cubicBezTo>
                  <a:pt x="10" y="21"/>
                  <a:pt x="10" y="21"/>
                  <a:pt x="10" y="21"/>
                </a:cubicBezTo>
                <a:close/>
                <a:moveTo>
                  <a:pt x="21" y="10"/>
                </a:moveTo>
                <a:cubicBezTo>
                  <a:pt x="22" y="13"/>
                  <a:pt x="22" y="13"/>
                  <a:pt x="22" y="13"/>
                </a:cubicBezTo>
                <a:cubicBezTo>
                  <a:pt x="24" y="12"/>
                  <a:pt x="24" y="12"/>
                  <a:pt x="24" y="12"/>
                </a:cubicBezTo>
                <a:cubicBezTo>
                  <a:pt x="22" y="10"/>
                  <a:pt x="22" y="10"/>
                  <a:pt x="22" y="10"/>
                </a:cubicBezTo>
                <a:cubicBezTo>
                  <a:pt x="21" y="10"/>
                  <a:pt x="21" y="10"/>
                  <a:pt x="21" y="10"/>
                </a:cubicBezTo>
                <a:close/>
                <a:moveTo>
                  <a:pt x="37" y="10"/>
                </a:moveTo>
                <a:cubicBezTo>
                  <a:pt x="36" y="13"/>
                  <a:pt x="36" y="13"/>
                  <a:pt x="36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8" y="10"/>
                  <a:pt x="38" y="10"/>
                  <a:pt x="38" y="10"/>
                </a:cubicBezTo>
                <a:cubicBezTo>
                  <a:pt x="37" y="10"/>
                  <a:pt x="37" y="10"/>
                  <a:pt x="37" y="10"/>
                </a:cubicBezTo>
                <a:close/>
                <a:moveTo>
                  <a:pt x="29" y="0"/>
                </a:moveTo>
                <a:cubicBezTo>
                  <a:pt x="21" y="0"/>
                  <a:pt x="14" y="3"/>
                  <a:pt x="9" y="8"/>
                </a:cubicBezTo>
                <a:cubicBezTo>
                  <a:pt x="3" y="13"/>
                  <a:pt x="0" y="21"/>
                  <a:pt x="0" y="29"/>
                </a:cubicBezTo>
                <a:cubicBezTo>
                  <a:pt x="0" y="37"/>
                  <a:pt x="3" y="44"/>
                  <a:pt x="9" y="49"/>
                </a:cubicBezTo>
                <a:cubicBezTo>
                  <a:pt x="14" y="54"/>
                  <a:pt x="21" y="58"/>
                  <a:pt x="29" y="58"/>
                </a:cubicBezTo>
                <a:cubicBezTo>
                  <a:pt x="37" y="58"/>
                  <a:pt x="45" y="54"/>
                  <a:pt x="50" y="49"/>
                </a:cubicBezTo>
                <a:cubicBezTo>
                  <a:pt x="55" y="44"/>
                  <a:pt x="58" y="37"/>
                  <a:pt x="58" y="29"/>
                </a:cubicBezTo>
                <a:cubicBezTo>
                  <a:pt x="58" y="21"/>
                  <a:pt x="55" y="13"/>
                  <a:pt x="50" y="8"/>
                </a:cubicBezTo>
                <a:cubicBezTo>
                  <a:pt x="45" y="3"/>
                  <a:pt x="37" y="0"/>
                  <a:pt x="29" y="0"/>
                </a:cubicBezTo>
                <a:close/>
                <a:moveTo>
                  <a:pt x="49" y="9"/>
                </a:moveTo>
                <a:cubicBezTo>
                  <a:pt x="44" y="4"/>
                  <a:pt x="37" y="1"/>
                  <a:pt x="29" y="1"/>
                </a:cubicBezTo>
                <a:cubicBezTo>
                  <a:pt x="22" y="1"/>
                  <a:pt x="15" y="4"/>
                  <a:pt x="9" y="9"/>
                </a:cubicBezTo>
                <a:cubicBezTo>
                  <a:pt x="4" y="14"/>
                  <a:pt x="1" y="21"/>
                  <a:pt x="1" y="29"/>
                </a:cubicBezTo>
                <a:cubicBezTo>
                  <a:pt x="1" y="36"/>
                  <a:pt x="4" y="43"/>
                  <a:pt x="9" y="48"/>
                </a:cubicBezTo>
                <a:cubicBezTo>
                  <a:pt x="15" y="53"/>
                  <a:pt x="22" y="57"/>
                  <a:pt x="29" y="57"/>
                </a:cubicBezTo>
                <a:cubicBezTo>
                  <a:pt x="37" y="57"/>
                  <a:pt x="44" y="53"/>
                  <a:pt x="49" y="48"/>
                </a:cubicBezTo>
                <a:cubicBezTo>
                  <a:pt x="54" y="43"/>
                  <a:pt x="57" y="36"/>
                  <a:pt x="57" y="29"/>
                </a:cubicBezTo>
                <a:cubicBezTo>
                  <a:pt x="57" y="21"/>
                  <a:pt x="54" y="14"/>
                  <a:pt x="49" y="9"/>
                </a:cubicBezTo>
                <a:close/>
                <a:moveTo>
                  <a:pt x="52" y="28"/>
                </a:moveTo>
                <a:cubicBezTo>
                  <a:pt x="49" y="28"/>
                  <a:pt x="49" y="28"/>
                  <a:pt x="49" y="28"/>
                </a:cubicBezTo>
                <a:cubicBezTo>
                  <a:pt x="49" y="29"/>
                  <a:pt x="49" y="29"/>
                  <a:pt x="49" y="29"/>
                </a:cubicBezTo>
                <a:cubicBezTo>
                  <a:pt x="52" y="29"/>
                  <a:pt x="52" y="29"/>
                  <a:pt x="52" y="29"/>
                </a:cubicBezTo>
                <a:cubicBezTo>
                  <a:pt x="52" y="28"/>
                  <a:pt x="52" y="28"/>
                  <a:pt x="52" y="28"/>
                </a:cubicBezTo>
                <a:close/>
                <a:moveTo>
                  <a:pt x="46" y="44"/>
                </a:moveTo>
                <a:cubicBezTo>
                  <a:pt x="43" y="42"/>
                  <a:pt x="43" y="42"/>
                  <a:pt x="43" y="42"/>
                </a:cubicBezTo>
                <a:cubicBezTo>
                  <a:pt x="42" y="43"/>
                  <a:pt x="42" y="43"/>
                  <a:pt x="42" y="43"/>
                </a:cubicBezTo>
                <a:cubicBezTo>
                  <a:pt x="45" y="45"/>
                  <a:pt x="45" y="45"/>
                  <a:pt x="45" y="45"/>
                </a:cubicBezTo>
                <a:cubicBezTo>
                  <a:pt x="46" y="44"/>
                  <a:pt x="46" y="44"/>
                  <a:pt x="46" y="44"/>
                </a:cubicBezTo>
                <a:close/>
                <a:moveTo>
                  <a:pt x="30" y="51"/>
                </a:moveTo>
                <a:cubicBezTo>
                  <a:pt x="30" y="48"/>
                  <a:pt x="30" y="48"/>
                  <a:pt x="30" y="48"/>
                </a:cubicBezTo>
                <a:cubicBezTo>
                  <a:pt x="29" y="48"/>
                  <a:pt x="29" y="48"/>
                  <a:pt x="29" y="48"/>
                </a:cubicBezTo>
                <a:cubicBezTo>
                  <a:pt x="29" y="51"/>
                  <a:pt x="29" y="51"/>
                  <a:pt x="29" y="51"/>
                </a:cubicBezTo>
                <a:cubicBezTo>
                  <a:pt x="30" y="51"/>
                  <a:pt x="30" y="51"/>
                  <a:pt x="30" y="51"/>
                </a:cubicBezTo>
                <a:close/>
                <a:moveTo>
                  <a:pt x="14" y="45"/>
                </a:moveTo>
                <a:cubicBezTo>
                  <a:pt x="16" y="43"/>
                  <a:pt x="16" y="43"/>
                  <a:pt x="16" y="43"/>
                </a:cubicBezTo>
                <a:cubicBezTo>
                  <a:pt x="15" y="42"/>
                  <a:pt x="15" y="42"/>
                  <a:pt x="15" y="42"/>
                </a:cubicBezTo>
                <a:cubicBezTo>
                  <a:pt x="13" y="44"/>
                  <a:pt x="13" y="44"/>
                  <a:pt x="13" y="44"/>
                </a:cubicBezTo>
                <a:cubicBezTo>
                  <a:pt x="14" y="45"/>
                  <a:pt x="14" y="45"/>
                  <a:pt x="14" y="45"/>
                </a:cubicBezTo>
                <a:close/>
                <a:moveTo>
                  <a:pt x="7" y="29"/>
                </a:moveTo>
                <a:cubicBezTo>
                  <a:pt x="10" y="29"/>
                  <a:pt x="10" y="29"/>
                  <a:pt x="10" y="29"/>
                </a:cubicBezTo>
                <a:cubicBezTo>
                  <a:pt x="10" y="28"/>
                  <a:pt x="10" y="28"/>
                  <a:pt x="10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9"/>
                  <a:pt x="7" y="29"/>
                  <a:pt x="7" y="29"/>
                </a:cubicBezTo>
                <a:close/>
                <a:moveTo>
                  <a:pt x="13" y="13"/>
                </a:moveTo>
                <a:cubicBezTo>
                  <a:pt x="15" y="15"/>
                  <a:pt x="15" y="15"/>
                  <a:pt x="15" y="15"/>
                </a:cubicBezTo>
                <a:cubicBezTo>
                  <a:pt x="16" y="14"/>
                  <a:pt x="16" y="14"/>
                  <a:pt x="16" y="14"/>
                </a:cubicBezTo>
                <a:cubicBezTo>
                  <a:pt x="14" y="12"/>
                  <a:pt x="14" y="12"/>
                  <a:pt x="14" y="12"/>
                </a:cubicBezTo>
                <a:cubicBezTo>
                  <a:pt x="13" y="13"/>
                  <a:pt x="13" y="13"/>
                  <a:pt x="13" y="13"/>
                </a:cubicBezTo>
                <a:close/>
                <a:moveTo>
                  <a:pt x="29" y="6"/>
                </a:moveTo>
                <a:cubicBezTo>
                  <a:pt x="29" y="9"/>
                  <a:pt x="29" y="9"/>
                  <a:pt x="29" y="9"/>
                </a:cubicBezTo>
                <a:cubicBezTo>
                  <a:pt x="30" y="9"/>
                  <a:pt x="30" y="9"/>
                  <a:pt x="30" y="9"/>
                </a:cubicBezTo>
                <a:cubicBezTo>
                  <a:pt x="30" y="6"/>
                  <a:pt x="30" y="6"/>
                  <a:pt x="30" y="6"/>
                </a:cubicBezTo>
                <a:cubicBezTo>
                  <a:pt x="29" y="6"/>
                  <a:pt x="29" y="6"/>
                  <a:pt x="29" y="6"/>
                </a:cubicBezTo>
                <a:close/>
                <a:moveTo>
                  <a:pt x="45" y="12"/>
                </a:moveTo>
                <a:cubicBezTo>
                  <a:pt x="42" y="14"/>
                  <a:pt x="42" y="14"/>
                  <a:pt x="42" y="14"/>
                </a:cubicBezTo>
                <a:cubicBezTo>
                  <a:pt x="43" y="15"/>
                  <a:pt x="43" y="15"/>
                  <a:pt x="43" y="15"/>
                </a:cubicBezTo>
                <a:cubicBezTo>
                  <a:pt x="46" y="13"/>
                  <a:pt x="46" y="13"/>
                  <a:pt x="46" y="13"/>
                </a:cubicBezTo>
                <a:cubicBezTo>
                  <a:pt x="45" y="12"/>
                  <a:pt x="45" y="12"/>
                  <a:pt x="45" y="12"/>
                </a:cubicBezTo>
                <a:close/>
                <a:moveTo>
                  <a:pt x="21" y="20"/>
                </a:moveTo>
                <a:cubicBezTo>
                  <a:pt x="22" y="22"/>
                  <a:pt x="22" y="22"/>
                  <a:pt x="22" y="22"/>
                </a:cubicBezTo>
                <a:cubicBezTo>
                  <a:pt x="23" y="25"/>
                  <a:pt x="23" y="25"/>
                  <a:pt x="23" y="25"/>
                </a:cubicBezTo>
                <a:cubicBezTo>
                  <a:pt x="17" y="27"/>
                  <a:pt x="17" y="27"/>
                  <a:pt x="17" y="27"/>
                </a:cubicBezTo>
                <a:cubicBezTo>
                  <a:pt x="13" y="29"/>
                  <a:pt x="13" y="29"/>
                  <a:pt x="13" y="29"/>
                </a:cubicBezTo>
                <a:cubicBezTo>
                  <a:pt x="17" y="30"/>
                  <a:pt x="17" y="30"/>
                  <a:pt x="17" y="30"/>
                </a:cubicBezTo>
                <a:cubicBezTo>
                  <a:pt x="23" y="32"/>
                  <a:pt x="23" y="32"/>
                  <a:pt x="23" y="32"/>
                </a:cubicBezTo>
                <a:cubicBezTo>
                  <a:pt x="22" y="35"/>
                  <a:pt x="22" y="35"/>
                  <a:pt x="22" y="35"/>
                </a:cubicBezTo>
                <a:cubicBezTo>
                  <a:pt x="21" y="37"/>
                  <a:pt x="21" y="37"/>
                  <a:pt x="21" y="37"/>
                </a:cubicBezTo>
                <a:cubicBezTo>
                  <a:pt x="23" y="36"/>
                  <a:pt x="23" y="36"/>
                  <a:pt x="23" y="36"/>
                </a:cubicBezTo>
                <a:cubicBezTo>
                  <a:pt x="26" y="35"/>
                  <a:pt x="26" y="35"/>
                  <a:pt x="26" y="35"/>
                </a:cubicBezTo>
                <a:cubicBezTo>
                  <a:pt x="28" y="41"/>
                  <a:pt x="28" y="41"/>
                  <a:pt x="28" y="41"/>
                </a:cubicBezTo>
                <a:cubicBezTo>
                  <a:pt x="29" y="45"/>
                  <a:pt x="29" y="45"/>
                  <a:pt x="29" y="45"/>
                </a:cubicBezTo>
                <a:cubicBezTo>
                  <a:pt x="30" y="41"/>
                  <a:pt x="30" y="41"/>
                  <a:pt x="30" y="41"/>
                </a:cubicBezTo>
                <a:cubicBezTo>
                  <a:pt x="33" y="35"/>
                  <a:pt x="33" y="35"/>
                  <a:pt x="33" y="35"/>
                </a:cubicBezTo>
                <a:cubicBezTo>
                  <a:pt x="35" y="36"/>
                  <a:pt x="35" y="36"/>
                  <a:pt x="35" y="36"/>
                </a:cubicBezTo>
                <a:cubicBezTo>
                  <a:pt x="38" y="37"/>
                  <a:pt x="38" y="37"/>
                  <a:pt x="38" y="37"/>
                </a:cubicBezTo>
                <a:cubicBezTo>
                  <a:pt x="37" y="35"/>
                  <a:pt x="37" y="35"/>
                  <a:pt x="37" y="35"/>
                </a:cubicBezTo>
                <a:cubicBezTo>
                  <a:pt x="35" y="32"/>
                  <a:pt x="35" y="32"/>
                  <a:pt x="35" y="32"/>
                </a:cubicBezTo>
                <a:cubicBezTo>
                  <a:pt x="42" y="30"/>
                  <a:pt x="42" y="30"/>
                  <a:pt x="42" y="30"/>
                </a:cubicBezTo>
                <a:cubicBezTo>
                  <a:pt x="45" y="29"/>
                  <a:pt x="45" y="29"/>
                  <a:pt x="45" y="29"/>
                </a:cubicBezTo>
                <a:cubicBezTo>
                  <a:pt x="42" y="27"/>
                  <a:pt x="42" y="27"/>
                  <a:pt x="42" y="27"/>
                </a:cubicBezTo>
                <a:cubicBezTo>
                  <a:pt x="35" y="25"/>
                  <a:pt x="35" y="25"/>
                  <a:pt x="35" y="25"/>
                </a:cubicBezTo>
                <a:cubicBezTo>
                  <a:pt x="37" y="22"/>
                  <a:pt x="37" y="22"/>
                  <a:pt x="37" y="22"/>
                </a:cubicBezTo>
                <a:cubicBezTo>
                  <a:pt x="38" y="20"/>
                  <a:pt x="38" y="20"/>
                  <a:pt x="38" y="20"/>
                </a:cubicBezTo>
                <a:cubicBezTo>
                  <a:pt x="35" y="21"/>
                  <a:pt x="35" y="21"/>
                  <a:pt x="35" y="21"/>
                </a:cubicBezTo>
                <a:cubicBezTo>
                  <a:pt x="33" y="23"/>
                  <a:pt x="33" y="23"/>
                  <a:pt x="33" y="23"/>
                </a:cubicBezTo>
                <a:cubicBezTo>
                  <a:pt x="30" y="16"/>
                  <a:pt x="30" y="16"/>
                  <a:pt x="30" y="16"/>
                </a:cubicBezTo>
                <a:cubicBezTo>
                  <a:pt x="29" y="13"/>
                  <a:pt x="29" y="13"/>
                  <a:pt x="29" y="13"/>
                </a:cubicBezTo>
                <a:cubicBezTo>
                  <a:pt x="28" y="16"/>
                  <a:pt x="28" y="16"/>
                  <a:pt x="28" y="16"/>
                </a:cubicBezTo>
                <a:cubicBezTo>
                  <a:pt x="26" y="23"/>
                  <a:pt x="26" y="23"/>
                  <a:pt x="26" y="23"/>
                </a:cubicBezTo>
                <a:cubicBezTo>
                  <a:pt x="23" y="21"/>
                  <a:pt x="23" y="21"/>
                  <a:pt x="23" y="21"/>
                </a:cubicBezTo>
                <a:cubicBezTo>
                  <a:pt x="21" y="20"/>
                  <a:pt x="21" y="20"/>
                  <a:pt x="21" y="20"/>
                </a:cubicBezTo>
                <a:close/>
                <a:moveTo>
                  <a:pt x="46" y="12"/>
                </a:moveTo>
                <a:cubicBezTo>
                  <a:pt x="42" y="8"/>
                  <a:pt x="36" y="5"/>
                  <a:pt x="29" y="5"/>
                </a:cubicBezTo>
                <a:cubicBezTo>
                  <a:pt x="23" y="5"/>
                  <a:pt x="17" y="8"/>
                  <a:pt x="13" y="12"/>
                </a:cubicBezTo>
                <a:cubicBezTo>
                  <a:pt x="9" y="16"/>
                  <a:pt x="6" y="22"/>
                  <a:pt x="6" y="29"/>
                </a:cubicBezTo>
                <a:cubicBezTo>
                  <a:pt x="6" y="35"/>
                  <a:pt x="9" y="41"/>
                  <a:pt x="13" y="45"/>
                </a:cubicBezTo>
                <a:cubicBezTo>
                  <a:pt x="17" y="49"/>
                  <a:pt x="23" y="52"/>
                  <a:pt x="29" y="52"/>
                </a:cubicBezTo>
                <a:cubicBezTo>
                  <a:pt x="36" y="52"/>
                  <a:pt x="42" y="49"/>
                  <a:pt x="46" y="45"/>
                </a:cubicBezTo>
                <a:cubicBezTo>
                  <a:pt x="50" y="41"/>
                  <a:pt x="53" y="35"/>
                  <a:pt x="53" y="29"/>
                </a:cubicBezTo>
                <a:cubicBezTo>
                  <a:pt x="53" y="22"/>
                  <a:pt x="50" y="16"/>
                  <a:pt x="46" y="12"/>
                </a:cubicBezTo>
                <a:close/>
              </a:path>
            </a:pathLst>
          </a:custGeom>
          <a:solidFill>
            <a:schemeClr val="bg1"/>
          </a:solidFill>
          <a:ln w="9525" cap="flat" cmpd="sng">
            <a:solidFill>
              <a:schemeClr val="accent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6012" tIns="48006" rIns="96012" bIns="48006"/>
          <a:lstStyle/>
          <a:p>
            <a:endParaRPr lang="zh-CN" altLang="zh-CN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0" name="组合 10"/>
          <p:cNvGrpSpPr/>
          <p:nvPr/>
        </p:nvGrpSpPr>
        <p:grpSpPr bwMode="auto">
          <a:xfrm>
            <a:off x="1096963" y="1765300"/>
            <a:ext cx="3151187" cy="3151188"/>
            <a:chOff x="0" y="0"/>
            <a:chExt cx="3150809" cy="3150809"/>
          </a:xfrm>
        </p:grpSpPr>
        <p:grpSp>
          <p:nvGrpSpPr>
            <p:cNvPr id="21" name="组合 9"/>
            <p:cNvGrpSpPr/>
            <p:nvPr/>
          </p:nvGrpSpPr>
          <p:grpSpPr bwMode="auto">
            <a:xfrm>
              <a:off x="1333204" y="0"/>
              <a:ext cx="353200" cy="3150809"/>
              <a:chOff x="0" y="0"/>
              <a:chExt cx="353200" cy="3150809"/>
            </a:xfrm>
          </p:grpSpPr>
          <p:sp>
            <p:nvSpPr>
              <p:cNvPr id="25" name="等腰三角形 24"/>
              <p:cNvSpPr>
                <a:spLocks noChangeArrowheads="1"/>
              </p:cNvSpPr>
              <p:nvPr/>
            </p:nvSpPr>
            <p:spPr bwMode="auto">
              <a:xfrm rot="14472682">
                <a:off x="-28256" y="28256"/>
                <a:ext cx="409711" cy="353199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25400" cap="flat" cmpd="sng">
                <a:solidFill>
                  <a:schemeClr val="accent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6" name="等腰三角形 100"/>
              <p:cNvSpPr>
                <a:spLocks noChangeArrowheads="1"/>
              </p:cNvSpPr>
              <p:nvPr/>
            </p:nvSpPr>
            <p:spPr bwMode="auto">
              <a:xfrm rot="7127318" flipV="1">
                <a:off x="-28256" y="2769351"/>
                <a:ext cx="409711" cy="353199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25400" cap="flat" cmpd="sng">
                <a:solidFill>
                  <a:schemeClr val="accent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</p:grpSp>
        <p:grpSp>
          <p:nvGrpSpPr>
            <p:cNvPr id="22" name="组合 101"/>
            <p:cNvGrpSpPr/>
            <p:nvPr/>
          </p:nvGrpSpPr>
          <p:grpSpPr bwMode="auto">
            <a:xfrm rot="5400000">
              <a:off x="1398805" y="-7137"/>
              <a:ext cx="353200" cy="3150809"/>
              <a:chOff x="0" y="0"/>
              <a:chExt cx="353200" cy="3150809"/>
            </a:xfrm>
          </p:grpSpPr>
          <p:sp>
            <p:nvSpPr>
              <p:cNvPr id="23" name="等腰三角形 102"/>
              <p:cNvSpPr>
                <a:spLocks noChangeArrowheads="1"/>
              </p:cNvSpPr>
              <p:nvPr/>
            </p:nvSpPr>
            <p:spPr bwMode="auto">
              <a:xfrm rot="14472682">
                <a:off x="-28256" y="28256"/>
                <a:ext cx="409711" cy="353199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25400" cap="flat" cmpd="sng">
                <a:solidFill>
                  <a:schemeClr val="accent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24" name="等腰三角形 103"/>
              <p:cNvSpPr>
                <a:spLocks noChangeArrowheads="1"/>
              </p:cNvSpPr>
              <p:nvPr/>
            </p:nvSpPr>
            <p:spPr bwMode="auto">
              <a:xfrm rot="7127318" flipV="1">
                <a:off x="-28256" y="2769351"/>
                <a:ext cx="409711" cy="353199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25400" cap="flat" cmpd="sng">
                <a:solidFill>
                  <a:schemeClr val="accent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</p:grpSp>
      </p:grpSp>
      <p:grpSp>
        <p:nvGrpSpPr>
          <p:cNvPr id="27" name="组合 13"/>
          <p:cNvGrpSpPr/>
          <p:nvPr/>
        </p:nvGrpSpPr>
        <p:grpSpPr bwMode="auto">
          <a:xfrm>
            <a:off x="5375275" y="2733675"/>
            <a:ext cx="5616576" cy="1016946"/>
            <a:chOff x="0" y="0"/>
            <a:chExt cx="5616625" cy="1016272"/>
          </a:xfrm>
        </p:grpSpPr>
        <p:grpSp>
          <p:nvGrpSpPr>
            <p:cNvPr id="28" name="组合 87"/>
            <p:cNvGrpSpPr/>
            <p:nvPr/>
          </p:nvGrpSpPr>
          <p:grpSpPr bwMode="auto">
            <a:xfrm>
              <a:off x="0" y="383503"/>
              <a:ext cx="5616625" cy="632769"/>
              <a:chOff x="0" y="0"/>
              <a:chExt cx="5903936" cy="632769"/>
            </a:xfrm>
          </p:grpSpPr>
          <p:sp>
            <p:nvSpPr>
              <p:cNvPr id="32" name="文本框 88"/>
              <p:cNvSpPr>
                <a:spLocks noChangeArrowheads="1"/>
              </p:cNvSpPr>
              <p:nvPr/>
            </p:nvSpPr>
            <p:spPr bwMode="auto">
              <a:xfrm>
                <a:off x="219651" y="0"/>
                <a:ext cx="5684285" cy="6136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eaLnBrk="0" hangingPunct="0"/>
                <a:r>
                  <a:rPr lang="zh-CN" altLang="en-US" sz="3400" dirty="0">
                    <a:solidFill>
                      <a:schemeClr val="accent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中文图书的全文搜索服务</a:t>
                </a:r>
                <a:endParaRPr lang="zh-CN" altLang="en-US" sz="3400" dirty="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3" name="文本框 14"/>
              <p:cNvSpPr>
                <a:spLocks noChangeArrowheads="1"/>
              </p:cNvSpPr>
              <p:nvPr/>
            </p:nvSpPr>
            <p:spPr bwMode="auto">
              <a:xfrm>
                <a:off x="0" y="280578"/>
                <a:ext cx="2753019" cy="3521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zh-CN" altLang="zh-CN" sz="1700">
                  <a:latin typeface="Source Sans Pro Light" panose="020B0403030403020204" pitchFamily="34" charset="0"/>
                  <a:ea typeface="冬青黑体简体中文 W3" pitchFamily="2" charset="-122"/>
                  <a:sym typeface="Source Sans Pro Light" panose="020B0403030403020204" pitchFamily="34" charset="0"/>
                </a:endParaRPr>
              </a:p>
            </p:txBody>
          </p:sp>
        </p:grpSp>
        <p:grpSp>
          <p:nvGrpSpPr>
            <p:cNvPr id="29" name="组合 107"/>
            <p:cNvGrpSpPr/>
            <p:nvPr/>
          </p:nvGrpSpPr>
          <p:grpSpPr bwMode="auto">
            <a:xfrm>
              <a:off x="0" y="0"/>
              <a:ext cx="994281" cy="929540"/>
              <a:chOff x="0" y="0"/>
              <a:chExt cx="3412211" cy="3190031"/>
            </a:xfrm>
          </p:grpSpPr>
          <p:sp>
            <p:nvSpPr>
              <p:cNvPr id="30" name="等腰三角形 108"/>
              <p:cNvSpPr>
                <a:spLocks noChangeArrowheads="1"/>
              </p:cNvSpPr>
              <p:nvPr/>
            </p:nvSpPr>
            <p:spPr bwMode="auto">
              <a:xfrm rot="5400000">
                <a:off x="-220002" y="220002"/>
                <a:ext cx="3190031" cy="2750027"/>
              </a:xfrm>
              <a:prstGeom prst="triangle">
                <a:avLst>
                  <a:gd name="adj" fmla="val 50000"/>
                </a:avLst>
              </a:prstGeom>
              <a:noFill/>
              <a:ln w="25400" cap="flat" cmpd="sng">
                <a:solidFill>
                  <a:srgbClr val="FFFFFF">
                    <a:alpha val="17999"/>
                  </a:srgbClr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31" name="等腰三角形 109"/>
              <p:cNvSpPr>
                <a:spLocks noChangeArrowheads="1"/>
              </p:cNvSpPr>
              <p:nvPr/>
            </p:nvSpPr>
            <p:spPr bwMode="auto">
              <a:xfrm rot="5400000">
                <a:off x="442179" y="220002"/>
                <a:ext cx="3190031" cy="2750027"/>
              </a:xfrm>
              <a:prstGeom prst="triangle">
                <a:avLst>
                  <a:gd name="adj" fmla="val 50000"/>
                </a:avLst>
              </a:prstGeom>
              <a:noFill/>
              <a:ln w="25400" cap="flat" cmpd="sng">
                <a:solidFill>
                  <a:srgbClr val="FFFFFF">
                    <a:alpha val="17999"/>
                  </a:srgbClr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</p:grp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703292" y="1600189"/>
            <a:ext cx="11960173" cy="2177415"/>
          </a:xfrm>
          <a:prstGeom prst="rect">
            <a:avLst/>
          </a:prstGeom>
        </p:spPr>
        <p:txBody>
          <a:bodyPr wrap="square" lIns="101252" tIns="50626" rIns="101252" bIns="50626">
            <a:spAutoFit/>
          </a:bodyPr>
          <a:lstStyle/>
          <a:p>
            <a:pPr eaLnBrk="0" hangingPunct="0">
              <a:lnSpc>
                <a:spcPct val="150000"/>
              </a:lnSpc>
              <a:defRPr/>
            </a:pPr>
            <a:r>
              <a:rPr lang="zh-CN" altLang="en-US" b="1" dirty="0">
                <a:latin typeface="Arial" panose="020B0604020202020204" pitchFamily="34" charset="0"/>
                <a:ea typeface="微软雅黑" panose="020B0503020204020204" pitchFamily="34" charset="-122"/>
              </a:rPr>
              <a:t>将所有图书打碎，以章节目录为基础</a:t>
            </a:r>
            <a:endParaRPr lang="en-US" altLang="zh-CN" b="1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  <a:defRPr/>
            </a:pPr>
            <a:endParaRPr lang="en-US" altLang="zh-CN" b="1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  <a:defRPr/>
            </a:pPr>
            <a:r>
              <a:rPr lang="zh-CN" altLang="en-US" b="1" dirty="0">
                <a:latin typeface="Arial" panose="020B0604020202020204" pitchFamily="34" charset="0"/>
                <a:ea typeface="微软雅黑" panose="020B0503020204020204" pitchFamily="34" charset="-122"/>
              </a:rPr>
              <a:t>阅读深度，在碎片化、海量高维数据的帮助下加强公众的探索分析体验。</a:t>
            </a:r>
            <a:endParaRPr lang="en-US" altLang="zh-CN" b="1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  <a:defRPr/>
            </a:pPr>
            <a:endParaRPr lang="en-US" altLang="zh-CN" b="1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  <a:defRPr/>
            </a:pPr>
            <a:endParaRPr lang="zh-CN" altLang="zh-CN" b="1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6" name="图片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3840692" y="4265566"/>
            <a:ext cx="4860006" cy="23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3"/>
          <p:cNvSpPr txBox="1">
            <a:spLocks noChangeArrowheads="1"/>
          </p:cNvSpPr>
          <p:nvPr/>
        </p:nvSpPr>
        <p:spPr bwMode="auto">
          <a:xfrm rot="1315447">
            <a:off x="2546018" y="5189714"/>
            <a:ext cx="2390662" cy="37719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01252" tIns="50626" rIns="101252" bIns="50626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任何一句话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8"/>
          <p:cNvSpPr txBox="1">
            <a:spLocks noChangeArrowheads="1"/>
          </p:cNvSpPr>
          <p:nvPr/>
        </p:nvSpPr>
        <p:spPr bwMode="auto">
          <a:xfrm rot="20718082">
            <a:off x="5337160" y="3727346"/>
            <a:ext cx="2392419" cy="37719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01252" tIns="50626" rIns="101252" bIns="50626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任何一个知识点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9"/>
          <p:cNvSpPr txBox="1">
            <a:spLocks noChangeArrowheads="1"/>
          </p:cNvSpPr>
          <p:nvPr/>
        </p:nvSpPr>
        <p:spPr bwMode="auto">
          <a:xfrm rot="2375599">
            <a:off x="8553080" y="5635812"/>
            <a:ext cx="2392420" cy="37719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01252" tIns="50626" rIns="101252" bIns="50626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任何一个章节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爆炸形: 8 pt  1"/>
          <p:cNvSpPr/>
          <p:nvPr/>
        </p:nvSpPr>
        <p:spPr>
          <a:xfrm>
            <a:off x="8054204" y="260570"/>
            <a:ext cx="4015687" cy="1982173"/>
          </a:xfrm>
          <a:prstGeom prst="irregularSeal1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215" b="1" dirty="0"/>
              <a:t>17.8</a:t>
            </a:r>
            <a:r>
              <a:rPr lang="zh-CN" altLang="en-US" sz="4215" b="1" dirty="0"/>
              <a:t>亿页</a:t>
            </a:r>
            <a:endParaRPr lang="zh-CN" altLang="en-US" sz="4215" b="1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7216" y="672004"/>
            <a:ext cx="11980264" cy="6198054"/>
          </a:xfrm>
          <a:prstGeom prst="rect">
            <a:avLst/>
          </a:prstGeom>
        </p:spPr>
      </p:pic>
      <p:sp>
        <p:nvSpPr>
          <p:cNvPr id="3" name="AutoShape 9"/>
          <p:cNvSpPr>
            <a:spLocks noChangeArrowheads="1"/>
          </p:cNvSpPr>
          <p:nvPr/>
        </p:nvSpPr>
        <p:spPr bwMode="auto">
          <a:xfrm>
            <a:off x="7831211" y="3760340"/>
            <a:ext cx="4829175" cy="828675"/>
          </a:xfrm>
          <a:prstGeom prst="wedgeRectCallout">
            <a:avLst>
              <a:gd name="adj1" fmla="val -69789"/>
              <a:gd name="adj2" fmla="val -66079"/>
            </a:avLst>
          </a:prstGeom>
          <a:solidFill>
            <a:srgbClr val="FFFFFF"/>
          </a:solidFill>
          <a:ln w="38100" cap="flat" cmpd="sng">
            <a:solidFill>
              <a:schemeClr val="accent1"/>
            </a:solidFill>
            <a:miter lim="800000"/>
          </a:ln>
        </p:spPr>
        <p:txBody>
          <a:bodyPr lIns="96012" tIns="48006" rIns="96012" bIns="48006" anchor="ctr"/>
          <a:lstStyle/>
          <a:p>
            <a:pPr algn="ctr"/>
            <a:r>
              <a:rPr lang="zh-CN" altLang="en-US" b="1" dirty="0">
                <a:solidFill>
                  <a:srgbClr val="548135"/>
                </a:solidFill>
                <a:ea typeface="微软雅黑" panose="020B0503020204020204" pitchFamily="34" charset="-122"/>
              </a:rPr>
              <a:t>知识点搜索：</a:t>
            </a:r>
            <a:r>
              <a:rPr lang="zh-CN" b="1" dirty="0">
                <a:solidFill>
                  <a:srgbClr val="548135"/>
                </a:solidFill>
                <a:ea typeface="微软雅黑" panose="020B0503020204020204" pitchFamily="34" charset="-122"/>
              </a:rPr>
              <a:t>可以是词也可以是句子或段落</a:t>
            </a:r>
            <a:endParaRPr lang="zh-CN" b="1" dirty="0">
              <a:solidFill>
                <a:srgbClr val="548135"/>
              </a:solidFill>
              <a:ea typeface="微软雅黑" panose="020B0503020204020204" pitchFamily="34" charset="-122"/>
            </a:endParaRPr>
          </a:p>
        </p:txBody>
      </p:sp>
      <p:sp>
        <p:nvSpPr>
          <p:cNvPr id="6" name="AutoShape 9"/>
          <p:cNvSpPr>
            <a:spLocks noChangeArrowheads="1"/>
          </p:cNvSpPr>
          <p:nvPr/>
        </p:nvSpPr>
        <p:spPr bwMode="auto">
          <a:xfrm>
            <a:off x="2180903" y="4174677"/>
            <a:ext cx="2207071" cy="505718"/>
          </a:xfrm>
          <a:prstGeom prst="wedgeRectCallout">
            <a:avLst>
              <a:gd name="adj1" fmla="val -3254"/>
              <a:gd name="adj2" fmla="val -119719"/>
            </a:avLst>
          </a:prstGeom>
          <a:solidFill>
            <a:srgbClr val="FFFFFF"/>
          </a:solidFill>
          <a:ln w="38100" cap="flat" cmpd="sng">
            <a:solidFill>
              <a:schemeClr val="accent1"/>
            </a:solidFill>
            <a:miter lim="800000"/>
          </a:ln>
        </p:spPr>
        <p:txBody>
          <a:bodyPr lIns="96012" tIns="48006" rIns="96012" bIns="48006" anchor="ctr"/>
          <a:lstStyle/>
          <a:p>
            <a:pPr algn="ctr"/>
            <a:r>
              <a:rPr lang="zh-CN" altLang="en-US" b="1" dirty="0">
                <a:solidFill>
                  <a:srgbClr val="548135"/>
                </a:solidFill>
                <a:ea typeface="微软雅黑" panose="020B0503020204020204" pitchFamily="34" charset="-122"/>
              </a:rPr>
              <a:t>检索词：开题报告</a:t>
            </a:r>
            <a:endParaRPr lang="en-US" altLang="zh-CN" b="1" dirty="0">
              <a:solidFill>
                <a:srgbClr val="548135"/>
              </a:solidFill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09654" y="721731"/>
            <a:ext cx="9095388" cy="6077218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36670" y="16206"/>
            <a:ext cx="5413857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正文检索</a:t>
            </a:r>
            <a:endParaRPr lang="zh-CN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 autoUpdateAnimBg="0"/>
      <p:bldP spid="3" grpId="1" bldLvl="0" animBg="1"/>
      <p:bldP spid="6" grpId="1" bldLvl="0" animBg="1"/>
      <p:bldP spid="6" grpId="2" bldLvl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C:/Users/lc144/Desktop/开题报告1.png开题报告1"/>
          <p:cNvPicPr>
            <a:picLocks noChangeAspect="1"/>
          </p:cNvPicPr>
          <p:nvPr/>
        </p:nvPicPr>
        <p:blipFill>
          <a:blip r:embed="rId1"/>
          <a:srcRect l="95" t="-351" r="1311"/>
          <a:stretch>
            <a:fillRect/>
          </a:stretch>
        </p:blipFill>
        <p:spPr>
          <a:xfrm>
            <a:off x="452755" y="663575"/>
            <a:ext cx="11647170" cy="6044565"/>
          </a:xfrm>
          <a:prstGeom prst="rect">
            <a:avLst/>
          </a:prstGeom>
        </p:spPr>
      </p:pic>
      <p:sp>
        <p:nvSpPr>
          <p:cNvPr id="9" name="AutoShape 9"/>
          <p:cNvSpPr>
            <a:spLocks noChangeArrowheads="1"/>
          </p:cNvSpPr>
          <p:nvPr/>
        </p:nvSpPr>
        <p:spPr bwMode="auto">
          <a:xfrm>
            <a:off x="3405669" y="2824118"/>
            <a:ext cx="2520280" cy="546993"/>
          </a:xfrm>
          <a:prstGeom prst="wedgeRectCallout">
            <a:avLst>
              <a:gd name="adj1" fmla="val -3254"/>
              <a:gd name="adj2" fmla="val -119719"/>
            </a:avLst>
          </a:prstGeom>
          <a:solidFill>
            <a:srgbClr val="FFFFFF"/>
          </a:solidFill>
          <a:ln w="38100" cap="flat" cmpd="sng">
            <a:solidFill>
              <a:schemeClr val="accent1"/>
            </a:solidFill>
            <a:miter lim="800000"/>
          </a:ln>
        </p:spPr>
        <p:txBody>
          <a:bodyPr lIns="96012" tIns="48006" rIns="96012" bIns="48006" anchor="ctr"/>
          <a:lstStyle/>
          <a:p>
            <a:pPr algn="ctr"/>
            <a:r>
              <a:rPr lang="zh-CN" altLang="en-US" b="1" dirty="0">
                <a:solidFill>
                  <a:srgbClr val="548135"/>
                </a:solidFill>
                <a:ea typeface="微软雅黑" panose="020B0503020204020204" pitchFamily="34" charset="-122"/>
              </a:rPr>
              <a:t>结果数量、所用时间</a:t>
            </a:r>
            <a:endParaRPr lang="en-US" altLang="zh-CN" b="1" dirty="0">
              <a:solidFill>
                <a:srgbClr val="548135"/>
              </a:solidFill>
              <a:ea typeface="微软雅黑" panose="020B0503020204020204" pitchFamily="34" charset="-122"/>
            </a:endParaRPr>
          </a:p>
        </p:txBody>
      </p:sp>
      <p:sp>
        <p:nvSpPr>
          <p:cNvPr id="11" name="AutoShape 9"/>
          <p:cNvSpPr>
            <a:spLocks noChangeArrowheads="1"/>
          </p:cNvSpPr>
          <p:nvPr/>
        </p:nvSpPr>
        <p:spPr bwMode="auto">
          <a:xfrm>
            <a:off x="7941662" y="4480555"/>
            <a:ext cx="1512168" cy="546993"/>
          </a:xfrm>
          <a:prstGeom prst="wedgeRectCallout">
            <a:avLst>
              <a:gd name="adj1" fmla="val 56208"/>
              <a:gd name="adj2" fmla="val -94179"/>
            </a:avLst>
          </a:prstGeom>
          <a:solidFill>
            <a:srgbClr val="FFFFFF"/>
          </a:solidFill>
          <a:ln w="38100" cap="flat" cmpd="sng">
            <a:solidFill>
              <a:schemeClr val="accent1"/>
            </a:solidFill>
            <a:miter lim="800000"/>
          </a:ln>
        </p:spPr>
        <p:txBody>
          <a:bodyPr lIns="96012" tIns="48006" rIns="96012" bIns="48006" anchor="ctr"/>
          <a:lstStyle/>
          <a:p>
            <a:pPr algn="ctr"/>
            <a:r>
              <a:rPr lang="zh-CN" altLang="en-US" b="1" dirty="0">
                <a:solidFill>
                  <a:srgbClr val="548135"/>
                </a:solidFill>
                <a:ea typeface="微软雅黑" panose="020B0503020204020204" pitchFamily="34" charset="-122"/>
              </a:rPr>
              <a:t>右侧相关</a:t>
            </a:r>
            <a:endParaRPr lang="en-US" altLang="zh-CN" b="1" dirty="0">
              <a:solidFill>
                <a:srgbClr val="548135"/>
              </a:solidFill>
              <a:ea typeface="微软雅黑" panose="020B0503020204020204" pitchFamily="34" charset="-122"/>
            </a:endParaRPr>
          </a:p>
        </p:txBody>
      </p:sp>
      <p:sp>
        <p:nvSpPr>
          <p:cNvPr id="2" name="AutoShape 9"/>
          <p:cNvSpPr>
            <a:spLocks noChangeArrowheads="1"/>
          </p:cNvSpPr>
          <p:nvPr/>
        </p:nvSpPr>
        <p:spPr bwMode="auto">
          <a:xfrm>
            <a:off x="2972986" y="4480834"/>
            <a:ext cx="1512168" cy="546993"/>
          </a:xfrm>
          <a:prstGeom prst="wedgeRectCallout">
            <a:avLst>
              <a:gd name="adj1" fmla="val -57383"/>
              <a:gd name="adj2" fmla="val -109981"/>
            </a:avLst>
          </a:prstGeom>
          <a:solidFill>
            <a:srgbClr val="FFFFFF"/>
          </a:solidFill>
          <a:ln w="38100" cap="flat" cmpd="sng">
            <a:solidFill>
              <a:schemeClr val="accent1"/>
            </a:solidFill>
            <a:miter lim="800000"/>
          </a:ln>
        </p:spPr>
        <p:txBody>
          <a:bodyPr lIns="96012" tIns="48006" rIns="96012" bIns="48006" anchor="ctr"/>
          <a:lstStyle/>
          <a:p>
            <a:pPr algn="ctr"/>
            <a:r>
              <a:rPr lang="zh-CN" altLang="en-US" b="1" dirty="0">
                <a:solidFill>
                  <a:srgbClr val="548135"/>
                </a:solidFill>
                <a:ea typeface="微软雅黑" panose="020B0503020204020204" pitchFamily="34" charset="-122"/>
              </a:rPr>
              <a:t>左侧聚类</a:t>
            </a:r>
            <a:endParaRPr lang="en-US" altLang="zh-CN" b="1" dirty="0">
              <a:solidFill>
                <a:srgbClr val="548135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1" grpId="0" bldLvl="0" animBg="1"/>
      <p:bldP spid="2" grpId="0" bldLvl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C:/Users/lc144/Desktop/开题报告2.png开题报告2"/>
          <p:cNvPicPr>
            <a:picLocks noChangeAspect="1"/>
          </p:cNvPicPr>
          <p:nvPr/>
        </p:nvPicPr>
        <p:blipFill>
          <a:blip r:embed="rId1"/>
          <a:srcRect l="277" t="147" r="857"/>
          <a:stretch>
            <a:fillRect/>
          </a:stretch>
        </p:blipFill>
        <p:spPr>
          <a:xfrm>
            <a:off x="381000" y="375707"/>
            <a:ext cx="12241353" cy="6490548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221133" y="3616573"/>
            <a:ext cx="1800200" cy="3683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dirty="0"/>
              <a:t>快速定位知识点</a:t>
            </a:r>
            <a:endParaRPr lang="zh-CN" alt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/Users/lc144/Desktop/1111111.png1111111"/>
          <p:cNvPicPr>
            <a:picLocks noChangeAspect="1"/>
          </p:cNvPicPr>
          <p:nvPr/>
        </p:nvPicPr>
        <p:blipFill>
          <a:blip r:embed="rId1"/>
          <a:srcRect l="98" t="696" r="3076"/>
          <a:stretch>
            <a:fillRect/>
          </a:stretch>
        </p:blipFill>
        <p:spPr>
          <a:xfrm>
            <a:off x="452755" y="592455"/>
            <a:ext cx="11840845" cy="604774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C:/Users/lc144/Desktop/121212.png121212"/>
          <p:cNvPicPr>
            <a:picLocks noChangeAspect="1"/>
          </p:cNvPicPr>
          <p:nvPr/>
        </p:nvPicPr>
        <p:blipFill>
          <a:blip r:embed="rId1"/>
          <a:srcRect l="-2" t="-310" b="9828"/>
          <a:stretch>
            <a:fillRect/>
          </a:stretch>
        </p:blipFill>
        <p:spPr>
          <a:xfrm>
            <a:off x="2829560" y="0"/>
            <a:ext cx="7762240" cy="7072630"/>
          </a:xfrm>
          <a:prstGeom prst="rect">
            <a:avLst/>
          </a:prstGeom>
        </p:spPr>
      </p:pic>
      <p:sp>
        <p:nvSpPr>
          <p:cNvPr id="4" name="AutoShape 10"/>
          <p:cNvSpPr>
            <a:spLocks noChangeArrowheads="1"/>
          </p:cNvSpPr>
          <p:nvPr/>
        </p:nvSpPr>
        <p:spPr bwMode="auto">
          <a:xfrm>
            <a:off x="5493394" y="520301"/>
            <a:ext cx="1184389" cy="396875"/>
          </a:xfrm>
          <a:prstGeom prst="wedgeRectCallout">
            <a:avLst>
              <a:gd name="adj1" fmla="val 8859"/>
              <a:gd name="adj2" fmla="val -87004"/>
            </a:avLst>
          </a:prstGeom>
          <a:solidFill>
            <a:srgbClr val="FFFFFF"/>
          </a:solidFill>
          <a:ln w="38100" cap="flat" cmpd="sng">
            <a:solidFill>
              <a:srgbClr val="730E00"/>
            </a:solidFill>
            <a:miter lim="800000"/>
          </a:ln>
        </p:spPr>
        <p:txBody>
          <a:bodyPr lIns="96012" tIns="48006" rIns="96012" bIns="48006" anchor="ctr"/>
          <a:lstStyle/>
          <a:p>
            <a:pPr algn="ctr"/>
            <a:r>
              <a:rPr lang="zh-CN" altLang="en-US" b="1" dirty="0">
                <a:solidFill>
                  <a:srgbClr val="548135"/>
                </a:solidFill>
                <a:ea typeface="微软雅黑" panose="020B0503020204020204" pitchFamily="34" charset="-122"/>
                <a:sym typeface="+mn-ea"/>
              </a:rPr>
              <a:t>文字选取</a:t>
            </a:r>
            <a:endParaRPr lang="zh-CN" altLang="en-US" b="1" dirty="0">
              <a:solidFill>
                <a:srgbClr val="548135"/>
              </a:solidFill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5" name="AutoShape 10"/>
          <p:cNvSpPr>
            <a:spLocks noChangeArrowheads="1"/>
          </p:cNvSpPr>
          <p:nvPr/>
        </p:nvSpPr>
        <p:spPr bwMode="auto">
          <a:xfrm>
            <a:off x="3549893" y="663838"/>
            <a:ext cx="1842337" cy="433070"/>
          </a:xfrm>
          <a:prstGeom prst="wedgeRectCallout">
            <a:avLst>
              <a:gd name="adj1" fmla="val 24247"/>
              <a:gd name="adj2" fmla="val -118805"/>
            </a:avLst>
          </a:prstGeom>
          <a:solidFill>
            <a:srgbClr val="FFFFFF"/>
          </a:solidFill>
          <a:ln w="38100" cap="flat" cmpd="sng">
            <a:solidFill>
              <a:srgbClr val="730E00"/>
            </a:solidFill>
            <a:miter lim="800000"/>
          </a:ln>
        </p:spPr>
        <p:txBody>
          <a:bodyPr lIns="96012" tIns="48006" rIns="96012" bIns="48006" anchor="ctr"/>
          <a:lstStyle/>
          <a:p>
            <a:pPr algn="ctr"/>
            <a:r>
              <a:rPr lang="zh-CN" altLang="en-US" b="1" dirty="0">
                <a:solidFill>
                  <a:srgbClr val="548135"/>
                </a:solidFill>
                <a:ea typeface="微软雅黑" panose="020B0503020204020204" pitchFamily="34" charset="-122"/>
                <a:sym typeface="+mn-ea"/>
              </a:rPr>
              <a:t>支持放大与缩小</a:t>
            </a:r>
            <a:endParaRPr lang="zh-CN" altLang="en-US" b="1" dirty="0">
              <a:solidFill>
                <a:srgbClr val="548135"/>
              </a:solidFill>
              <a:ea typeface="微软雅黑" panose="020B0503020204020204" pitchFamily="34" charset="-122"/>
            </a:endParaRPr>
          </a:p>
        </p:txBody>
      </p:sp>
      <p:sp>
        <p:nvSpPr>
          <p:cNvPr id="6" name="AutoShape 10"/>
          <p:cNvSpPr>
            <a:spLocks noChangeArrowheads="1"/>
          </p:cNvSpPr>
          <p:nvPr/>
        </p:nvSpPr>
        <p:spPr bwMode="auto">
          <a:xfrm>
            <a:off x="10246231" y="673167"/>
            <a:ext cx="1468437" cy="433387"/>
          </a:xfrm>
          <a:prstGeom prst="wedgeRectCallout">
            <a:avLst>
              <a:gd name="adj1" fmla="val -47259"/>
              <a:gd name="adj2" fmla="val -107439"/>
            </a:avLst>
          </a:prstGeom>
          <a:solidFill>
            <a:srgbClr val="FFFFFF"/>
          </a:solidFill>
          <a:ln w="38100" cap="flat" cmpd="sng">
            <a:solidFill>
              <a:srgbClr val="730E00"/>
            </a:solidFill>
            <a:miter lim="800000"/>
          </a:ln>
        </p:spPr>
        <p:txBody>
          <a:bodyPr lIns="96012" tIns="48006" rIns="96012" bIns="48006" anchor="ctr"/>
          <a:lstStyle/>
          <a:p>
            <a:pPr algn="ctr"/>
            <a:r>
              <a:rPr lang="zh-CN" altLang="en-US" b="1" dirty="0">
                <a:solidFill>
                  <a:srgbClr val="548135"/>
                </a:solidFill>
                <a:ea typeface="微软雅黑" panose="020B0503020204020204" pitchFamily="34" charset="-122"/>
              </a:rPr>
              <a:t>保存与打印</a:t>
            </a:r>
            <a:endParaRPr lang="zh-CN" altLang="en-US" b="1" dirty="0">
              <a:solidFill>
                <a:srgbClr val="548135"/>
              </a:solidFill>
              <a:ea typeface="微软雅黑" panose="020B0503020204020204" pitchFamily="34" charset="-122"/>
            </a:endParaRPr>
          </a:p>
        </p:txBody>
      </p:sp>
      <p:sp>
        <p:nvSpPr>
          <p:cNvPr id="7" name="AutoShape 10"/>
          <p:cNvSpPr>
            <a:spLocks noChangeArrowheads="1"/>
          </p:cNvSpPr>
          <p:nvPr/>
        </p:nvSpPr>
        <p:spPr bwMode="auto">
          <a:xfrm>
            <a:off x="8013442" y="495432"/>
            <a:ext cx="1287096" cy="433071"/>
          </a:xfrm>
          <a:prstGeom prst="wedgeRectCallout">
            <a:avLst>
              <a:gd name="adj1" fmla="val 37792"/>
              <a:gd name="adj2" fmla="val -97144"/>
            </a:avLst>
          </a:prstGeom>
          <a:solidFill>
            <a:srgbClr val="FFFFFF"/>
          </a:solidFill>
          <a:ln w="38100" cap="flat" cmpd="sng">
            <a:solidFill>
              <a:srgbClr val="730E00"/>
            </a:solidFill>
            <a:miter lim="800000"/>
          </a:ln>
        </p:spPr>
        <p:txBody>
          <a:bodyPr lIns="96012" tIns="48006" rIns="96012" bIns="48006" anchor="ctr"/>
          <a:lstStyle/>
          <a:p>
            <a:pPr algn="ctr"/>
            <a:r>
              <a:rPr lang="zh-CN" altLang="en-US" b="1">
                <a:solidFill>
                  <a:srgbClr val="548135"/>
                </a:solidFill>
                <a:ea typeface="微软雅黑" panose="020B0503020204020204" pitchFamily="34" charset="-122"/>
              </a:rPr>
              <a:t>资料来源</a:t>
            </a:r>
            <a:endParaRPr lang="zh-CN" altLang="en-US" b="1">
              <a:solidFill>
                <a:srgbClr val="548135"/>
              </a:solidFill>
              <a:ea typeface="微软雅黑" panose="020B0503020204020204" pitchFamily="34" charset="-122"/>
            </a:endParaRPr>
          </a:p>
        </p:txBody>
      </p:sp>
      <p:sp>
        <p:nvSpPr>
          <p:cNvPr id="9" name="圆角矩形 13"/>
          <p:cNvSpPr>
            <a:spLocks noChangeArrowheads="1"/>
          </p:cNvSpPr>
          <p:nvPr/>
        </p:nvSpPr>
        <p:spPr bwMode="auto">
          <a:xfrm>
            <a:off x="4341495" y="87630"/>
            <a:ext cx="1310005" cy="217805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C0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6012" tIns="48006" rIns="96012" bIns="48006"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3" name="圆角矩形 13"/>
          <p:cNvSpPr>
            <a:spLocks noChangeArrowheads="1"/>
          </p:cNvSpPr>
          <p:nvPr/>
        </p:nvSpPr>
        <p:spPr bwMode="auto">
          <a:xfrm>
            <a:off x="5618480" y="86360"/>
            <a:ext cx="727075" cy="219075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C0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6012" tIns="48006" rIns="96012" bIns="48006"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4" name="圆角矩形 13"/>
          <p:cNvSpPr>
            <a:spLocks noChangeArrowheads="1"/>
          </p:cNvSpPr>
          <p:nvPr/>
        </p:nvSpPr>
        <p:spPr bwMode="auto">
          <a:xfrm>
            <a:off x="9237980" y="86360"/>
            <a:ext cx="443230" cy="216535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C0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6012" tIns="48006" rIns="96012" bIns="48006"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7" name="圆角矩形 13"/>
          <p:cNvSpPr>
            <a:spLocks noChangeArrowheads="1"/>
          </p:cNvSpPr>
          <p:nvPr/>
        </p:nvSpPr>
        <p:spPr bwMode="auto">
          <a:xfrm>
            <a:off x="9681210" y="86360"/>
            <a:ext cx="920115" cy="193675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C0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6012" tIns="48006" rIns="96012" bIns="48006"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pic>
        <p:nvPicPr>
          <p:cNvPr id="19" name="图片 18" descr="C:/Users/lc144/Desktop/11111111111111113.png11111111111111113"/>
          <p:cNvPicPr>
            <a:picLocks noChangeAspect="1"/>
          </p:cNvPicPr>
          <p:nvPr/>
        </p:nvPicPr>
        <p:blipFill>
          <a:blip r:embed="rId2"/>
          <a:srcRect l="1542" r="1542"/>
          <a:stretch>
            <a:fillRect/>
          </a:stretch>
        </p:blipFill>
        <p:spPr>
          <a:xfrm>
            <a:off x="5518374" y="1023866"/>
            <a:ext cx="4223796" cy="143358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099" y="3032095"/>
            <a:ext cx="2946551" cy="1168460"/>
          </a:xfrm>
          <a:prstGeom prst="rect">
            <a:avLst/>
          </a:prstGeom>
        </p:spPr>
      </p:pic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3188970" y="4200525"/>
            <a:ext cx="6692265" cy="1373505"/>
          </a:xfrm>
          <a:prstGeom prst="rect">
            <a:avLst/>
          </a:prstGeom>
          <a:solidFill>
            <a:schemeClr val="tx2">
              <a:lumMod val="40000"/>
              <a:lumOff val="60000"/>
              <a:alpha val="41176"/>
            </a:schemeClr>
          </a:solidFill>
          <a:ln w="28575" algn="ctr">
            <a:solidFill>
              <a:schemeClr val="accent6"/>
            </a:solidFill>
            <a:round/>
          </a:ln>
        </p:spPr>
        <p:txBody>
          <a:bodyPr wrap="none" anchor="ctr"/>
          <a:lstStyle/>
          <a:p>
            <a:pPr defTabSz="127889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444370" y="3850664"/>
            <a:ext cx="864096" cy="288032"/>
          </a:xfrm>
          <a:prstGeom prst="rect">
            <a:avLst/>
          </a:prstGeom>
          <a:noFill/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 descr="C:/Users/lc144/Desktop/11112121212.png11112121212"/>
          <p:cNvPicPr>
            <a:picLocks noChangeAspect="1"/>
          </p:cNvPicPr>
          <p:nvPr/>
        </p:nvPicPr>
        <p:blipFill>
          <a:blip r:embed="rId4"/>
          <a:srcRect t="943" b="943"/>
          <a:stretch>
            <a:fillRect/>
          </a:stretch>
        </p:blipFill>
        <p:spPr>
          <a:xfrm>
            <a:off x="3765533" y="1888122"/>
            <a:ext cx="4650782" cy="50536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 autoUpdateAnimBg="0"/>
      <p:bldP spid="5" grpId="0" bldLvl="0" animBg="1" autoUpdateAnimBg="0"/>
      <p:bldP spid="6" grpId="0" bldLvl="0" animBg="1" autoUpdateAnimBg="0"/>
      <p:bldP spid="7" grpId="0" bldLvl="0" animBg="1" autoUpdateAnimBg="0"/>
      <p:bldP spid="9" grpId="0" bldLvl="0" animBg="1" autoUpdateAnimBg="0"/>
      <p:bldP spid="13" grpId="0" bldLvl="0" animBg="1" autoUpdateAnimBg="0"/>
      <p:bldP spid="14" grpId="0" bldLvl="0" animBg="1" autoUpdateAnimBg="0"/>
      <p:bldP spid="17" grpId="0" bldLvl="0" animBg="1" autoUpdateAnimBg="0"/>
      <p:bldP spid="8" grpId="0" bldLvl="0" animBg="1"/>
      <p:bldP spid="8" grpId="1" bldLvl="0" animBg="1"/>
      <p:bldP spid="10" grpId="0" bldLvl="0" animBg="1"/>
      <p:bldP spid="10" grpId="1" bldLvl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C:/Users/lc144/Desktop/111212121312.png111212121312"/>
          <p:cNvPicPr>
            <a:picLocks noChangeAspect="1"/>
          </p:cNvPicPr>
          <p:nvPr/>
        </p:nvPicPr>
        <p:blipFill>
          <a:blip r:embed="rId1"/>
          <a:srcRect t="-716" b="1309"/>
          <a:stretch>
            <a:fillRect/>
          </a:stretch>
        </p:blipFill>
        <p:spPr>
          <a:xfrm>
            <a:off x="842010" y="231890"/>
            <a:ext cx="11174730" cy="6633730"/>
          </a:xfrm>
          <a:prstGeom prst="rect">
            <a:avLst/>
          </a:prstGeom>
        </p:spPr>
      </p:pic>
      <p:sp>
        <p:nvSpPr>
          <p:cNvPr id="3" name="Rounded Rectangular Callout 17"/>
          <p:cNvSpPr>
            <a:spLocks noChangeArrowheads="1"/>
          </p:cNvSpPr>
          <p:nvPr/>
        </p:nvSpPr>
        <p:spPr bwMode="auto">
          <a:xfrm rot="10800000" flipV="1">
            <a:off x="6645805" y="2320439"/>
            <a:ext cx="2001838" cy="785813"/>
          </a:xfrm>
          <a:prstGeom prst="wedgeRoundRectCallout">
            <a:avLst>
              <a:gd name="adj1" fmla="val 78190"/>
              <a:gd name="adj2" fmla="val -74098"/>
              <a:gd name="adj3" fmla="val 16667"/>
            </a:avLst>
          </a:prstGeom>
          <a:solidFill>
            <a:srgbClr val="FFFFFF"/>
          </a:solidFill>
          <a:ln w="38100" cap="flat" cmpd="sng">
            <a:solidFill>
              <a:srgbClr val="730E00"/>
            </a:solidFill>
            <a:miter lim="800000"/>
          </a:ln>
        </p:spPr>
        <p:txBody>
          <a:bodyPr lIns="96012" tIns="48006" rIns="96012" bIns="48006" anchor="ctr"/>
          <a:lstStyle/>
          <a:p>
            <a:pPr algn="ctr" eaLnBrk="0" hangingPunct="0"/>
            <a:r>
              <a:rPr lang="zh-CN" altLang="en-US" b="1">
                <a:solidFill>
                  <a:srgbClr val="548135"/>
                </a:solidFill>
                <a:ea typeface="微软雅黑" panose="020B0503020204020204" pitchFamily="34" charset="-122"/>
              </a:rPr>
              <a:t>从本页来源</a:t>
            </a:r>
            <a:br>
              <a:rPr lang="zh-CN" altLang="en-US" b="1">
                <a:solidFill>
                  <a:srgbClr val="548135"/>
                </a:solidFill>
                <a:ea typeface="微软雅黑" panose="020B0503020204020204" pitchFamily="34" charset="-122"/>
              </a:rPr>
            </a:br>
            <a:r>
              <a:rPr lang="zh-CN" altLang="en-US" b="1">
                <a:solidFill>
                  <a:srgbClr val="548135"/>
                </a:solidFill>
                <a:ea typeface="微软雅黑" panose="020B0503020204020204" pitchFamily="34" charset="-122"/>
              </a:rPr>
              <a:t>到达图书信息</a:t>
            </a:r>
            <a:endParaRPr lang="en-US" b="1">
              <a:solidFill>
                <a:srgbClr val="548135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54631" y="663575"/>
            <a:ext cx="9902741" cy="5977085"/>
          </a:xfrm>
          <a:prstGeom prst="rect">
            <a:avLst/>
          </a:prstGeom>
        </p:spPr>
      </p:pic>
      <p:sp>
        <p:nvSpPr>
          <p:cNvPr id="3" name="圆角矩形标注 2"/>
          <p:cNvSpPr>
            <a:spLocks noChangeArrowheads="1"/>
          </p:cNvSpPr>
          <p:nvPr/>
        </p:nvSpPr>
        <p:spPr bwMode="auto">
          <a:xfrm>
            <a:off x="812751" y="3976365"/>
            <a:ext cx="2404110" cy="680817"/>
          </a:xfrm>
          <a:prstGeom prst="wedgeRoundRectCallout">
            <a:avLst>
              <a:gd name="adj1" fmla="val 50746"/>
              <a:gd name="adj2" fmla="val -120129"/>
              <a:gd name="adj3" fmla="val 16667"/>
            </a:avLst>
          </a:prstGeom>
          <a:solidFill>
            <a:srgbClr val="FFFFFF"/>
          </a:solidFill>
          <a:ln w="38100" cap="flat" cmpd="sng">
            <a:solidFill>
              <a:schemeClr val="accent1"/>
            </a:solidFill>
            <a:miter lim="800000"/>
          </a:ln>
        </p:spPr>
        <p:txBody>
          <a:bodyPr lIns="96012" tIns="48006" rIns="96012" bIns="48006" anchor="ctr"/>
          <a:lstStyle/>
          <a:p>
            <a:pPr algn="ctr"/>
            <a:r>
              <a:rPr lang="zh-CN" altLang="en-US" b="1" dirty="0">
                <a:solidFill>
                  <a:srgbClr val="548135"/>
                </a:solidFill>
                <a:ea typeface="微软雅黑" panose="020B0503020204020204" pitchFamily="34" charset="-122"/>
              </a:rPr>
              <a:t>检索词：孟子</a:t>
            </a:r>
            <a:endParaRPr lang="zh-CN" altLang="en-US" b="1" dirty="0">
              <a:solidFill>
                <a:srgbClr val="548135"/>
              </a:solidFill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36670" y="16206"/>
            <a:ext cx="5413857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脚注检索</a:t>
            </a:r>
            <a:endParaRPr lang="zh-CN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39" r="10139"/>
          <a:stretch>
            <a:fillRect/>
          </a:stretch>
        </p:blipFill>
        <p:spPr>
          <a:xfrm>
            <a:off x="2468935" y="682559"/>
            <a:ext cx="8614607" cy="5977085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C:/Users/lc144/Desktop/脚注检索.png脚注检索"/>
          <p:cNvPicPr>
            <a:picLocks noChangeAspect="1"/>
          </p:cNvPicPr>
          <p:nvPr/>
        </p:nvPicPr>
        <p:blipFill>
          <a:blip r:embed="rId1"/>
          <a:srcRect l="687" t="286" r="681"/>
          <a:stretch>
            <a:fillRect/>
          </a:stretch>
        </p:blipFill>
        <p:spPr>
          <a:xfrm>
            <a:off x="525145" y="592117"/>
            <a:ext cx="11377236" cy="6192223"/>
          </a:xfrm>
          <a:prstGeom prst="rect">
            <a:avLst/>
          </a:prstGeom>
        </p:spPr>
      </p:pic>
      <p:sp>
        <p:nvSpPr>
          <p:cNvPr id="2" name="箭头: 上 1"/>
          <p:cNvSpPr/>
          <p:nvPr/>
        </p:nvSpPr>
        <p:spPr>
          <a:xfrm rot="19070035">
            <a:off x="5140025" y="2801076"/>
            <a:ext cx="320006" cy="1008112"/>
          </a:xfrm>
          <a:prstGeom prst="upArrow">
            <a:avLst>
              <a:gd name="adj1" fmla="val 52740"/>
              <a:gd name="adj2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C:/Users/lc144/Desktop/脚注检索2.png脚注检索2"/>
          <p:cNvPicPr>
            <a:picLocks noChangeAspect="1"/>
          </p:cNvPicPr>
          <p:nvPr/>
        </p:nvPicPr>
        <p:blipFill>
          <a:blip r:embed="rId1"/>
          <a:srcRect t="-38" b="-1070"/>
          <a:stretch>
            <a:fillRect/>
          </a:stretch>
        </p:blipFill>
        <p:spPr>
          <a:xfrm>
            <a:off x="3693160" y="15875"/>
            <a:ext cx="4860925" cy="6840855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1090" y="663575"/>
            <a:ext cx="10594975" cy="58426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170" y="1141730"/>
            <a:ext cx="9010650" cy="48863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9605" y="1492250"/>
            <a:ext cx="5381625" cy="425577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3655" y="644525"/>
            <a:ext cx="10179685" cy="624776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36670" y="16206"/>
            <a:ext cx="5413857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以图搜图</a:t>
            </a:r>
            <a:endParaRPr lang="zh-CN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236670" y="16206"/>
            <a:ext cx="5413857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以图搜图</a:t>
            </a:r>
            <a:endParaRPr lang="zh-CN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2845" y="880110"/>
            <a:ext cx="9734550" cy="508635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236670" y="16206"/>
            <a:ext cx="5413857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以图搜图</a:t>
            </a:r>
            <a:endParaRPr lang="zh-CN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1090" y="735965"/>
            <a:ext cx="10031730" cy="585978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9150" y="735965"/>
            <a:ext cx="4017010" cy="61099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同心圆 50"/>
          <p:cNvSpPr>
            <a:spLocks noChangeArrowheads="1"/>
          </p:cNvSpPr>
          <p:nvPr/>
        </p:nvSpPr>
        <p:spPr bwMode="auto">
          <a:xfrm>
            <a:off x="1249363" y="1906588"/>
            <a:ext cx="2849562" cy="2849562"/>
          </a:xfrm>
          <a:custGeom>
            <a:avLst/>
            <a:gdLst>
              <a:gd name="G0" fmla="+- 1215 0 0"/>
              <a:gd name="G1" fmla="+- 21600 0 1215"/>
              <a:gd name="G2" fmla="+- 21600 0 1215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215" y="10800"/>
                </a:moveTo>
                <a:cubicBezTo>
                  <a:pt x="1215" y="16094"/>
                  <a:pt x="5506" y="20385"/>
                  <a:pt x="10800" y="20385"/>
                </a:cubicBezTo>
                <a:cubicBezTo>
                  <a:pt x="16094" y="20385"/>
                  <a:pt x="20385" y="16094"/>
                  <a:pt x="20385" y="10800"/>
                </a:cubicBezTo>
                <a:cubicBezTo>
                  <a:pt x="20385" y="5506"/>
                  <a:pt x="16094" y="1215"/>
                  <a:pt x="10800" y="1215"/>
                </a:cubicBezTo>
                <a:cubicBezTo>
                  <a:pt x="5506" y="1215"/>
                  <a:pt x="1215" y="5506"/>
                  <a:pt x="1215" y="10800"/>
                </a:cubicBezTo>
                <a:close/>
              </a:path>
            </a:pathLst>
          </a:custGeom>
          <a:solidFill>
            <a:schemeClr val="bg1"/>
          </a:solidFill>
          <a:ln w="25400" cap="flat" cmpd="sng">
            <a:solidFill>
              <a:schemeClr val="accent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6012" tIns="48006" rIns="96012" bIns="48006" anchor="ctr"/>
          <a:lstStyle/>
          <a:p>
            <a:pPr algn="ctr"/>
            <a:endParaRPr lang="zh-CN" altLang="zh-CN"/>
          </a:p>
        </p:txBody>
      </p:sp>
      <p:sp>
        <p:nvSpPr>
          <p:cNvPr id="3" name="Freeform 87"/>
          <p:cNvSpPr>
            <a:spLocks noEditPoints="1" noChangeArrowheads="1"/>
          </p:cNvSpPr>
          <p:nvPr/>
        </p:nvSpPr>
        <p:spPr bwMode="auto">
          <a:xfrm>
            <a:off x="1776413" y="2435225"/>
            <a:ext cx="1792287" cy="1790700"/>
          </a:xfrm>
          <a:custGeom>
            <a:avLst/>
            <a:gdLst>
              <a:gd name="T0" fmla="*/ 56 w 58"/>
              <a:gd name="T1" fmla="*/ 29 h 58"/>
              <a:gd name="T2" fmla="*/ 10 w 58"/>
              <a:gd name="T3" fmla="*/ 48 h 58"/>
              <a:gd name="T4" fmla="*/ 29 w 58"/>
              <a:gd name="T5" fmla="*/ 2 h 58"/>
              <a:gd name="T6" fmla="*/ 46 w 58"/>
              <a:gd name="T7" fmla="*/ 23 h 58"/>
              <a:gd name="T8" fmla="*/ 48 w 58"/>
              <a:gd name="T9" fmla="*/ 36 h 58"/>
              <a:gd name="T10" fmla="*/ 48 w 58"/>
              <a:gd name="T11" fmla="*/ 37 h 58"/>
              <a:gd name="T12" fmla="*/ 36 w 58"/>
              <a:gd name="T13" fmla="*/ 44 h 58"/>
              <a:gd name="T14" fmla="*/ 37 w 58"/>
              <a:gd name="T15" fmla="*/ 47 h 58"/>
              <a:gd name="T16" fmla="*/ 22 w 58"/>
              <a:gd name="T17" fmla="*/ 44 h 58"/>
              <a:gd name="T18" fmla="*/ 11 w 58"/>
              <a:gd name="T19" fmla="*/ 37 h 58"/>
              <a:gd name="T20" fmla="*/ 10 w 58"/>
              <a:gd name="T21" fmla="*/ 35 h 58"/>
              <a:gd name="T22" fmla="*/ 13 w 58"/>
              <a:gd name="T23" fmla="*/ 22 h 58"/>
              <a:gd name="T24" fmla="*/ 10 w 58"/>
              <a:gd name="T25" fmla="*/ 21 h 58"/>
              <a:gd name="T26" fmla="*/ 24 w 58"/>
              <a:gd name="T27" fmla="*/ 12 h 58"/>
              <a:gd name="T28" fmla="*/ 37 w 58"/>
              <a:gd name="T29" fmla="*/ 10 h 58"/>
              <a:gd name="T30" fmla="*/ 38 w 58"/>
              <a:gd name="T31" fmla="*/ 10 h 58"/>
              <a:gd name="T32" fmla="*/ 9 w 58"/>
              <a:gd name="T33" fmla="*/ 8 h 58"/>
              <a:gd name="T34" fmla="*/ 29 w 58"/>
              <a:gd name="T35" fmla="*/ 58 h 58"/>
              <a:gd name="T36" fmla="*/ 50 w 58"/>
              <a:gd name="T37" fmla="*/ 8 h 58"/>
              <a:gd name="T38" fmla="*/ 29 w 58"/>
              <a:gd name="T39" fmla="*/ 1 h 58"/>
              <a:gd name="T40" fmla="*/ 9 w 58"/>
              <a:gd name="T41" fmla="*/ 48 h 58"/>
              <a:gd name="T42" fmla="*/ 57 w 58"/>
              <a:gd name="T43" fmla="*/ 29 h 58"/>
              <a:gd name="T44" fmla="*/ 49 w 58"/>
              <a:gd name="T45" fmla="*/ 28 h 58"/>
              <a:gd name="T46" fmla="*/ 52 w 58"/>
              <a:gd name="T47" fmla="*/ 28 h 58"/>
              <a:gd name="T48" fmla="*/ 42 w 58"/>
              <a:gd name="T49" fmla="*/ 43 h 58"/>
              <a:gd name="T50" fmla="*/ 30 w 58"/>
              <a:gd name="T51" fmla="*/ 51 h 58"/>
              <a:gd name="T52" fmla="*/ 29 w 58"/>
              <a:gd name="T53" fmla="*/ 51 h 58"/>
              <a:gd name="T54" fmla="*/ 16 w 58"/>
              <a:gd name="T55" fmla="*/ 43 h 58"/>
              <a:gd name="T56" fmla="*/ 14 w 58"/>
              <a:gd name="T57" fmla="*/ 45 h 58"/>
              <a:gd name="T58" fmla="*/ 10 w 58"/>
              <a:gd name="T59" fmla="*/ 28 h 58"/>
              <a:gd name="T60" fmla="*/ 13 w 58"/>
              <a:gd name="T61" fmla="*/ 13 h 58"/>
              <a:gd name="T62" fmla="*/ 14 w 58"/>
              <a:gd name="T63" fmla="*/ 12 h 58"/>
              <a:gd name="T64" fmla="*/ 29 w 58"/>
              <a:gd name="T65" fmla="*/ 9 h 58"/>
              <a:gd name="T66" fmla="*/ 29 w 58"/>
              <a:gd name="T67" fmla="*/ 6 h 58"/>
              <a:gd name="T68" fmla="*/ 43 w 58"/>
              <a:gd name="T69" fmla="*/ 15 h 58"/>
              <a:gd name="T70" fmla="*/ 21 w 58"/>
              <a:gd name="T71" fmla="*/ 20 h 58"/>
              <a:gd name="T72" fmla="*/ 17 w 58"/>
              <a:gd name="T73" fmla="*/ 27 h 58"/>
              <a:gd name="T74" fmla="*/ 23 w 58"/>
              <a:gd name="T75" fmla="*/ 32 h 58"/>
              <a:gd name="T76" fmla="*/ 23 w 58"/>
              <a:gd name="T77" fmla="*/ 36 h 58"/>
              <a:gd name="T78" fmla="*/ 29 w 58"/>
              <a:gd name="T79" fmla="*/ 45 h 58"/>
              <a:gd name="T80" fmla="*/ 35 w 58"/>
              <a:gd name="T81" fmla="*/ 36 h 58"/>
              <a:gd name="T82" fmla="*/ 35 w 58"/>
              <a:gd name="T83" fmla="*/ 32 h 58"/>
              <a:gd name="T84" fmla="*/ 42 w 58"/>
              <a:gd name="T85" fmla="*/ 27 h 58"/>
              <a:gd name="T86" fmla="*/ 38 w 58"/>
              <a:gd name="T87" fmla="*/ 20 h 58"/>
              <a:gd name="T88" fmla="*/ 30 w 58"/>
              <a:gd name="T89" fmla="*/ 16 h 58"/>
              <a:gd name="T90" fmla="*/ 26 w 58"/>
              <a:gd name="T91" fmla="*/ 23 h 58"/>
              <a:gd name="T92" fmla="*/ 46 w 58"/>
              <a:gd name="T93" fmla="*/ 12 h 58"/>
              <a:gd name="T94" fmla="*/ 6 w 58"/>
              <a:gd name="T95" fmla="*/ 29 h 58"/>
              <a:gd name="T96" fmla="*/ 46 w 58"/>
              <a:gd name="T97" fmla="*/ 45 h 58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58"/>
              <a:gd name="T148" fmla="*/ 0 h 58"/>
              <a:gd name="T149" fmla="*/ 58 w 58"/>
              <a:gd name="T150" fmla="*/ 58 h 58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58" h="58">
                <a:moveTo>
                  <a:pt x="29" y="2"/>
                </a:moveTo>
                <a:cubicBezTo>
                  <a:pt x="37" y="2"/>
                  <a:pt x="43" y="5"/>
                  <a:pt x="48" y="10"/>
                </a:cubicBezTo>
                <a:cubicBezTo>
                  <a:pt x="53" y="14"/>
                  <a:pt x="56" y="21"/>
                  <a:pt x="56" y="29"/>
                </a:cubicBezTo>
                <a:cubicBezTo>
                  <a:pt x="56" y="36"/>
                  <a:pt x="53" y="43"/>
                  <a:pt x="48" y="48"/>
                </a:cubicBezTo>
                <a:cubicBezTo>
                  <a:pt x="43" y="52"/>
                  <a:pt x="37" y="56"/>
                  <a:pt x="29" y="56"/>
                </a:cubicBezTo>
                <a:cubicBezTo>
                  <a:pt x="22" y="56"/>
                  <a:pt x="15" y="52"/>
                  <a:pt x="10" y="48"/>
                </a:cubicBezTo>
                <a:cubicBezTo>
                  <a:pt x="5" y="43"/>
                  <a:pt x="2" y="36"/>
                  <a:pt x="2" y="29"/>
                </a:cubicBezTo>
                <a:cubicBezTo>
                  <a:pt x="2" y="21"/>
                  <a:pt x="5" y="14"/>
                  <a:pt x="10" y="10"/>
                </a:cubicBezTo>
                <a:cubicBezTo>
                  <a:pt x="15" y="5"/>
                  <a:pt x="22" y="2"/>
                  <a:pt x="29" y="2"/>
                </a:cubicBezTo>
                <a:close/>
                <a:moveTo>
                  <a:pt x="48" y="21"/>
                </a:moveTo>
                <a:cubicBezTo>
                  <a:pt x="45" y="22"/>
                  <a:pt x="45" y="22"/>
                  <a:pt x="45" y="22"/>
                </a:cubicBezTo>
                <a:cubicBezTo>
                  <a:pt x="46" y="23"/>
                  <a:pt x="46" y="23"/>
                  <a:pt x="46" y="23"/>
                </a:cubicBezTo>
                <a:cubicBezTo>
                  <a:pt x="48" y="22"/>
                  <a:pt x="48" y="22"/>
                  <a:pt x="48" y="22"/>
                </a:cubicBezTo>
                <a:cubicBezTo>
                  <a:pt x="48" y="21"/>
                  <a:pt x="48" y="21"/>
                  <a:pt x="48" y="21"/>
                </a:cubicBezTo>
                <a:close/>
                <a:moveTo>
                  <a:pt x="48" y="36"/>
                </a:moveTo>
                <a:cubicBezTo>
                  <a:pt x="45" y="35"/>
                  <a:pt x="45" y="35"/>
                  <a:pt x="45" y="35"/>
                </a:cubicBezTo>
                <a:cubicBezTo>
                  <a:pt x="45" y="36"/>
                  <a:pt x="45" y="36"/>
                  <a:pt x="45" y="36"/>
                </a:cubicBezTo>
                <a:cubicBezTo>
                  <a:pt x="48" y="37"/>
                  <a:pt x="48" y="37"/>
                  <a:pt x="48" y="37"/>
                </a:cubicBezTo>
                <a:cubicBezTo>
                  <a:pt x="48" y="36"/>
                  <a:pt x="48" y="36"/>
                  <a:pt x="48" y="36"/>
                </a:cubicBezTo>
                <a:close/>
                <a:moveTo>
                  <a:pt x="37" y="47"/>
                </a:moveTo>
                <a:cubicBezTo>
                  <a:pt x="36" y="44"/>
                  <a:pt x="36" y="44"/>
                  <a:pt x="36" y="44"/>
                </a:cubicBezTo>
                <a:cubicBezTo>
                  <a:pt x="35" y="45"/>
                  <a:pt x="35" y="45"/>
                  <a:pt x="35" y="45"/>
                </a:cubicBezTo>
                <a:cubicBezTo>
                  <a:pt x="36" y="48"/>
                  <a:pt x="36" y="48"/>
                  <a:pt x="36" y="48"/>
                </a:cubicBezTo>
                <a:cubicBezTo>
                  <a:pt x="37" y="47"/>
                  <a:pt x="37" y="47"/>
                  <a:pt x="37" y="47"/>
                </a:cubicBezTo>
                <a:close/>
                <a:moveTo>
                  <a:pt x="22" y="47"/>
                </a:moveTo>
                <a:cubicBezTo>
                  <a:pt x="23" y="45"/>
                  <a:pt x="23" y="45"/>
                  <a:pt x="23" y="45"/>
                </a:cubicBezTo>
                <a:cubicBezTo>
                  <a:pt x="22" y="44"/>
                  <a:pt x="22" y="44"/>
                  <a:pt x="22" y="44"/>
                </a:cubicBezTo>
                <a:cubicBezTo>
                  <a:pt x="21" y="47"/>
                  <a:pt x="21" y="47"/>
                  <a:pt x="21" y="47"/>
                </a:cubicBezTo>
                <a:cubicBezTo>
                  <a:pt x="22" y="47"/>
                  <a:pt x="22" y="47"/>
                  <a:pt x="22" y="47"/>
                </a:cubicBezTo>
                <a:close/>
                <a:moveTo>
                  <a:pt x="11" y="37"/>
                </a:moveTo>
                <a:cubicBezTo>
                  <a:pt x="13" y="36"/>
                  <a:pt x="13" y="36"/>
                  <a:pt x="13" y="36"/>
                </a:cubicBezTo>
                <a:cubicBezTo>
                  <a:pt x="13" y="34"/>
                  <a:pt x="13" y="34"/>
                  <a:pt x="13" y="34"/>
                </a:cubicBezTo>
                <a:cubicBezTo>
                  <a:pt x="10" y="35"/>
                  <a:pt x="10" y="35"/>
                  <a:pt x="10" y="35"/>
                </a:cubicBezTo>
                <a:cubicBezTo>
                  <a:pt x="11" y="37"/>
                  <a:pt x="11" y="37"/>
                  <a:pt x="11" y="37"/>
                </a:cubicBezTo>
                <a:close/>
                <a:moveTo>
                  <a:pt x="10" y="21"/>
                </a:moveTo>
                <a:cubicBezTo>
                  <a:pt x="13" y="22"/>
                  <a:pt x="13" y="22"/>
                  <a:pt x="13" y="22"/>
                </a:cubicBezTo>
                <a:cubicBezTo>
                  <a:pt x="14" y="21"/>
                  <a:pt x="14" y="21"/>
                  <a:pt x="14" y="21"/>
                </a:cubicBezTo>
                <a:cubicBezTo>
                  <a:pt x="11" y="20"/>
                  <a:pt x="11" y="20"/>
                  <a:pt x="11" y="20"/>
                </a:cubicBezTo>
                <a:cubicBezTo>
                  <a:pt x="10" y="21"/>
                  <a:pt x="10" y="21"/>
                  <a:pt x="10" y="21"/>
                </a:cubicBezTo>
                <a:close/>
                <a:moveTo>
                  <a:pt x="21" y="10"/>
                </a:moveTo>
                <a:cubicBezTo>
                  <a:pt x="22" y="13"/>
                  <a:pt x="22" y="13"/>
                  <a:pt x="22" y="13"/>
                </a:cubicBezTo>
                <a:cubicBezTo>
                  <a:pt x="24" y="12"/>
                  <a:pt x="24" y="12"/>
                  <a:pt x="24" y="12"/>
                </a:cubicBezTo>
                <a:cubicBezTo>
                  <a:pt x="22" y="10"/>
                  <a:pt x="22" y="10"/>
                  <a:pt x="22" y="10"/>
                </a:cubicBezTo>
                <a:cubicBezTo>
                  <a:pt x="21" y="10"/>
                  <a:pt x="21" y="10"/>
                  <a:pt x="21" y="10"/>
                </a:cubicBezTo>
                <a:close/>
                <a:moveTo>
                  <a:pt x="37" y="10"/>
                </a:moveTo>
                <a:cubicBezTo>
                  <a:pt x="36" y="13"/>
                  <a:pt x="36" y="13"/>
                  <a:pt x="36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8" y="10"/>
                  <a:pt x="38" y="10"/>
                  <a:pt x="38" y="10"/>
                </a:cubicBezTo>
                <a:cubicBezTo>
                  <a:pt x="37" y="10"/>
                  <a:pt x="37" y="10"/>
                  <a:pt x="37" y="10"/>
                </a:cubicBezTo>
                <a:close/>
                <a:moveTo>
                  <a:pt x="29" y="0"/>
                </a:moveTo>
                <a:cubicBezTo>
                  <a:pt x="21" y="0"/>
                  <a:pt x="14" y="3"/>
                  <a:pt x="9" y="8"/>
                </a:cubicBezTo>
                <a:cubicBezTo>
                  <a:pt x="3" y="13"/>
                  <a:pt x="0" y="21"/>
                  <a:pt x="0" y="29"/>
                </a:cubicBezTo>
                <a:cubicBezTo>
                  <a:pt x="0" y="37"/>
                  <a:pt x="3" y="44"/>
                  <a:pt x="9" y="49"/>
                </a:cubicBezTo>
                <a:cubicBezTo>
                  <a:pt x="14" y="54"/>
                  <a:pt x="21" y="58"/>
                  <a:pt x="29" y="58"/>
                </a:cubicBezTo>
                <a:cubicBezTo>
                  <a:pt x="37" y="58"/>
                  <a:pt x="45" y="54"/>
                  <a:pt x="50" y="49"/>
                </a:cubicBezTo>
                <a:cubicBezTo>
                  <a:pt x="55" y="44"/>
                  <a:pt x="58" y="37"/>
                  <a:pt x="58" y="29"/>
                </a:cubicBezTo>
                <a:cubicBezTo>
                  <a:pt x="58" y="21"/>
                  <a:pt x="55" y="13"/>
                  <a:pt x="50" y="8"/>
                </a:cubicBezTo>
                <a:cubicBezTo>
                  <a:pt x="45" y="3"/>
                  <a:pt x="37" y="0"/>
                  <a:pt x="29" y="0"/>
                </a:cubicBezTo>
                <a:close/>
                <a:moveTo>
                  <a:pt x="49" y="9"/>
                </a:moveTo>
                <a:cubicBezTo>
                  <a:pt x="44" y="4"/>
                  <a:pt x="37" y="1"/>
                  <a:pt x="29" y="1"/>
                </a:cubicBezTo>
                <a:cubicBezTo>
                  <a:pt x="22" y="1"/>
                  <a:pt x="15" y="4"/>
                  <a:pt x="9" y="9"/>
                </a:cubicBezTo>
                <a:cubicBezTo>
                  <a:pt x="4" y="14"/>
                  <a:pt x="1" y="21"/>
                  <a:pt x="1" y="29"/>
                </a:cubicBezTo>
                <a:cubicBezTo>
                  <a:pt x="1" y="36"/>
                  <a:pt x="4" y="43"/>
                  <a:pt x="9" y="48"/>
                </a:cubicBezTo>
                <a:cubicBezTo>
                  <a:pt x="15" y="53"/>
                  <a:pt x="22" y="57"/>
                  <a:pt x="29" y="57"/>
                </a:cubicBezTo>
                <a:cubicBezTo>
                  <a:pt x="37" y="57"/>
                  <a:pt x="44" y="53"/>
                  <a:pt x="49" y="48"/>
                </a:cubicBezTo>
                <a:cubicBezTo>
                  <a:pt x="54" y="43"/>
                  <a:pt x="57" y="36"/>
                  <a:pt x="57" y="29"/>
                </a:cubicBezTo>
                <a:cubicBezTo>
                  <a:pt x="57" y="21"/>
                  <a:pt x="54" y="14"/>
                  <a:pt x="49" y="9"/>
                </a:cubicBezTo>
                <a:close/>
                <a:moveTo>
                  <a:pt x="52" y="28"/>
                </a:moveTo>
                <a:cubicBezTo>
                  <a:pt x="49" y="28"/>
                  <a:pt x="49" y="28"/>
                  <a:pt x="49" y="28"/>
                </a:cubicBezTo>
                <a:cubicBezTo>
                  <a:pt x="49" y="29"/>
                  <a:pt x="49" y="29"/>
                  <a:pt x="49" y="29"/>
                </a:cubicBezTo>
                <a:cubicBezTo>
                  <a:pt x="52" y="29"/>
                  <a:pt x="52" y="29"/>
                  <a:pt x="52" y="29"/>
                </a:cubicBezTo>
                <a:cubicBezTo>
                  <a:pt x="52" y="28"/>
                  <a:pt x="52" y="28"/>
                  <a:pt x="52" y="28"/>
                </a:cubicBezTo>
                <a:close/>
                <a:moveTo>
                  <a:pt x="46" y="44"/>
                </a:moveTo>
                <a:cubicBezTo>
                  <a:pt x="43" y="42"/>
                  <a:pt x="43" y="42"/>
                  <a:pt x="43" y="42"/>
                </a:cubicBezTo>
                <a:cubicBezTo>
                  <a:pt x="42" y="43"/>
                  <a:pt x="42" y="43"/>
                  <a:pt x="42" y="43"/>
                </a:cubicBezTo>
                <a:cubicBezTo>
                  <a:pt x="45" y="45"/>
                  <a:pt x="45" y="45"/>
                  <a:pt x="45" y="45"/>
                </a:cubicBezTo>
                <a:cubicBezTo>
                  <a:pt x="46" y="44"/>
                  <a:pt x="46" y="44"/>
                  <a:pt x="46" y="44"/>
                </a:cubicBezTo>
                <a:close/>
                <a:moveTo>
                  <a:pt x="30" y="51"/>
                </a:moveTo>
                <a:cubicBezTo>
                  <a:pt x="30" y="48"/>
                  <a:pt x="30" y="48"/>
                  <a:pt x="30" y="48"/>
                </a:cubicBezTo>
                <a:cubicBezTo>
                  <a:pt x="29" y="48"/>
                  <a:pt x="29" y="48"/>
                  <a:pt x="29" y="48"/>
                </a:cubicBezTo>
                <a:cubicBezTo>
                  <a:pt x="29" y="51"/>
                  <a:pt x="29" y="51"/>
                  <a:pt x="29" y="51"/>
                </a:cubicBezTo>
                <a:cubicBezTo>
                  <a:pt x="30" y="51"/>
                  <a:pt x="30" y="51"/>
                  <a:pt x="30" y="51"/>
                </a:cubicBezTo>
                <a:close/>
                <a:moveTo>
                  <a:pt x="14" y="45"/>
                </a:moveTo>
                <a:cubicBezTo>
                  <a:pt x="16" y="43"/>
                  <a:pt x="16" y="43"/>
                  <a:pt x="16" y="43"/>
                </a:cubicBezTo>
                <a:cubicBezTo>
                  <a:pt x="15" y="42"/>
                  <a:pt x="15" y="42"/>
                  <a:pt x="15" y="42"/>
                </a:cubicBezTo>
                <a:cubicBezTo>
                  <a:pt x="13" y="44"/>
                  <a:pt x="13" y="44"/>
                  <a:pt x="13" y="44"/>
                </a:cubicBezTo>
                <a:cubicBezTo>
                  <a:pt x="14" y="45"/>
                  <a:pt x="14" y="45"/>
                  <a:pt x="14" y="45"/>
                </a:cubicBezTo>
                <a:close/>
                <a:moveTo>
                  <a:pt x="7" y="29"/>
                </a:moveTo>
                <a:cubicBezTo>
                  <a:pt x="10" y="29"/>
                  <a:pt x="10" y="29"/>
                  <a:pt x="10" y="29"/>
                </a:cubicBezTo>
                <a:cubicBezTo>
                  <a:pt x="10" y="28"/>
                  <a:pt x="10" y="28"/>
                  <a:pt x="10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9"/>
                  <a:pt x="7" y="29"/>
                  <a:pt x="7" y="29"/>
                </a:cubicBezTo>
                <a:close/>
                <a:moveTo>
                  <a:pt x="13" y="13"/>
                </a:moveTo>
                <a:cubicBezTo>
                  <a:pt x="15" y="15"/>
                  <a:pt x="15" y="15"/>
                  <a:pt x="15" y="15"/>
                </a:cubicBezTo>
                <a:cubicBezTo>
                  <a:pt x="16" y="14"/>
                  <a:pt x="16" y="14"/>
                  <a:pt x="16" y="14"/>
                </a:cubicBezTo>
                <a:cubicBezTo>
                  <a:pt x="14" y="12"/>
                  <a:pt x="14" y="12"/>
                  <a:pt x="14" y="12"/>
                </a:cubicBezTo>
                <a:cubicBezTo>
                  <a:pt x="13" y="13"/>
                  <a:pt x="13" y="13"/>
                  <a:pt x="13" y="13"/>
                </a:cubicBezTo>
                <a:close/>
                <a:moveTo>
                  <a:pt x="29" y="6"/>
                </a:moveTo>
                <a:cubicBezTo>
                  <a:pt x="29" y="9"/>
                  <a:pt x="29" y="9"/>
                  <a:pt x="29" y="9"/>
                </a:cubicBezTo>
                <a:cubicBezTo>
                  <a:pt x="30" y="9"/>
                  <a:pt x="30" y="9"/>
                  <a:pt x="30" y="9"/>
                </a:cubicBezTo>
                <a:cubicBezTo>
                  <a:pt x="30" y="6"/>
                  <a:pt x="30" y="6"/>
                  <a:pt x="30" y="6"/>
                </a:cubicBezTo>
                <a:cubicBezTo>
                  <a:pt x="29" y="6"/>
                  <a:pt x="29" y="6"/>
                  <a:pt x="29" y="6"/>
                </a:cubicBezTo>
                <a:close/>
                <a:moveTo>
                  <a:pt x="45" y="12"/>
                </a:moveTo>
                <a:cubicBezTo>
                  <a:pt x="42" y="14"/>
                  <a:pt x="42" y="14"/>
                  <a:pt x="42" y="14"/>
                </a:cubicBezTo>
                <a:cubicBezTo>
                  <a:pt x="43" y="15"/>
                  <a:pt x="43" y="15"/>
                  <a:pt x="43" y="15"/>
                </a:cubicBezTo>
                <a:cubicBezTo>
                  <a:pt x="46" y="13"/>
                  <a:pt x="46" y="13"/>
                  <a:pt x="46" y="13"/>
                </a:cubicBezTo>
                <a:cubicBezTo>
                  <a:pt x="45" y="12"/>
                  <a:pt x="45" y="12"/>
                  <a:pt x="45" y="12"/>
                </a:cubicBezTo>
                <a:close/>
                <a:moveTo>
                  <a:pt x="21" y="20"/>
                </a:moveTo>
                <a:cubicBezTo>
                  <a:pt x="22" y="22"/>
                  <a:pt x="22" y="22"/>
                  <a:pt x="22" y="22"/>
                </a:cubicBezTo>
                <a:cubicBezTo>
                  <a:pt x="23" y="25"/>
                  <a:pt x="23" y="25"/>
                  <a:pt x="23" y="25"/>
                </a:cubicBezTo>
                <a:cubicBezTo>
                  <a:pt x="17" y="27"/>
                  <a:pt x="17" y="27"/>
                  <a:pt x="17" y="27"/>
                </a:cubicBezTo>
                <a:cubicBezTo>
                  <a:pt x="13" y="29"/>
                  <a:pt x="13" y="29"/>
                  <a:pt x="13" y="29"/>
                </a:cubicBezTo>
                <a:cubicBezTo>
                  <a:pt x="17" y="30"/>
                  <a:pt x="17" y="30"/>
                  <a:pt x="17" y="30"/>
                </a:cubicBezTo>
                <a:cubicBezTo>
                  <a:pt x="23" y="32"/>
                  <a:pt x="23" y="32"/>
                  <a:pt x="23" y="32"/>
                </a:cubicBezTo>
                <a:cubicBezTo>
                  <a:pt x="22" y="35"/>
                  <a:pt x="22" y="35"/>
                  <a:pt x="22" y="35"/>
                </a:cubicBezTo>
                <a:cubicBezTo>
                  <a:pt x="21" y="37"/>
                  <a:pt x="21" y="37"/>
                  <a:pt x="21" y="37"/>
                </a:cubicBezTo>
                <a:cubicBezTo>
                  <a:pt x="23" y="36"/>
                  <a:pt x="23" y="36"/>
                  <a:pt x="23" y="36"/>
                </a:cubicBezTo>
                <a:cubicBezTo>
                  <a:pt x="26" y="35"/>
                  <a:pt x="26" y="35"/>
                  <a:pt x="26" y="35"/>
                </a:cubicBezTo>
                <a:cubicBezTo>
                  <a:pt x="28" y="41"/>
                  <a:pt x="28" y="41"/>
                  <a:pt x="28" y="41"/>
                </a:cubicBezTo>
                <a:cubicBezTo>
                  <a:pt x="29" y="45"/>
                  <a:pt x="29" y="45"/>
                  <a:pt x="29" y="45"/>
                </a:cubicBezTo>
                <a:cubicBezTo>
                  <a:pt x="30" y="41"/>
                  <a:pt x="30" y="41"/>
                  <a:pt x="30" y="41"/>
                </a:cubicBezTo>
                <a:cubicBezTo>
                  <a:pt x="33" y="35"/>
                  <a:pt x="33" y="35"/>
                  <a:pt x="33" y="35"/>
                </a:cubicBezTo>
                <a:cubicBezTo>
                  <a:pt x="35" y="36"/>
                  <a:pt x="35" y="36"/>
                  <a:pt x="35" y="36"/>
                </a:cubicBezTo>
                <a:cubicBezTo>
                  <a:pt x="38" y="37"/>
                  <a:pt x="38" y="37"/>
                  <a:pt x="38" y="37"/>
                </a:cubicBezTo>
                <a:cubicBezTo>
                  <a:pt x="37" y="35"/>
                  <a:pt x="37" y="35"/>
                  <a:pt x="37" y="35"/>
                </a:cubicBezTo>
                <a:cubicBezTo>
                  <a:pt x="35" y="32"/>
                  <a:pt x="35" y="32"/>
                  <a:pt x="35" y="32"/>
                </a:cubicBezTo>
                <a:cubicBezTo>
                  <a:pt x="42" y="30"/>
                  <a:pt x="42" y="30"/>
                  <a:pt x="42" y="30"/>
                </a:cubicBezTo>
                <a:cubicBezTo>
                  <a:pt x="45" y="29"/>
                  <a:pt x="45" y="29"/>
                  <a:pt x="45" y="29"/>
                </a:cubicBezTo>
                <a:cubicBezTo>
                  <a:pt x="42" y="27"/>
                  <a:pt x="42" y="27"/>
                  <a:pt x="42" y="27"/>
                </a:cubicBezTo>
                <a:cubicBezTo>
                  <a:pt x="35" y="25"/>
                  <a:pt x="35" y="25"/>
                  <a:pt x="35" y="25"/>
                </a:cubicBezTo>
                <a:cubicBezTo>
                  <a:pt x="37" y="22"/>
                  <a:pt x="37" y="22"/>
                  <a:pt x="37" y="22"/>
                </a:cubicBezTo>
                <a:cubicBezTo>
                  <a:pt x="38" y="20"/>
                  <a:pt x="38" y="20"/>
                  <a:pt x="38" y="20"/>
                </a:cubicBezTo>
                <a:cubicBezTo>
                  <a:pt x="35" y="21"/>
                  <a:pt x="35" y="21"/>
                  <a:pt x="35" y="21"/>
                </a:cubicBezTo>
                <a:cubicBezTo>
                  <a:pt x="33" y="23"/>
                  <a:pt x="33" y="23"/>
                  <a:pt x="33" y="23"/>
                </a:cubicBezTo>
                <a:cubicBezTo>
                  <a:pt x="30" y="16"/>
                  <a:pt x="30" y="16"/>
                  <a:pt x="30" y="16"/>
                </a:cubicBezTo>
                <a:cubicBezTo>
                  <a:pt x="29" y="13"/>
                  <a:pt x="29" y="13"/>
                  <a:pt x="29" y="13"/>
                </a:cubicBezTo>
                <a:cubicBezTo>
                  <a:pt x="28" y="16"/>
                  <a:pt x="28" y="16"/>
                  <a:pt x="28" y="16"/>
                </a:cubicBezTo>
                <a:cubicBezTo>
                  <a:pt x="26" y="23"/>
                  <a:pt x="26" y="23"/>
                  <a:pt x="26" y="23"/>
                </a:cubicBezTo>
                <a:cubicBezTo>
                  <a:pt x="23" y="21"/>
                  <a:pt x="23" y="21"/>
                  <a:pt x="23" y="21"/>
                </a:cubicBezTo>
                <a:cubicBezTo>
                  <a:pt x="21" y="20"/>
                  <a:pt x="21" y="20"/>
                  <a:pt x="21" y="20"/>
                </a:cubicBezTo>
                <a:close/>
                <a:moveTo>
                  <a:pt x="46" y="12"/>
                </a:moveTo>
                <a:cubicBezTo>
                  <a:pt x="42" y="8"/>
                  <a:pt x="36" y="5"/>
                  <a:pt x="29" y="5"/>
                </a:cubicBezTo>
                <a:cubicBezTo>
                  <a:pt x="23" y="5"/>
                  <a:pt x="17" y="8"/>
                  <a:pt x="13" y="12"/>
                </a:cubicBezTo>
                <a:cubicBezTo>
                  <a:pt x="9" y="16"/>
                  <a:pt x="6" y="22"/>
                  <a:pt x="6" y="29"/>
                </a:cubicBezTo>
                <a:cubicBezTo>
                  <a:pt x="6" y="35"/>
                  <a:pt x="9" y="41"/>
                  <a:pt x="13" y="45"/>
                </a:cubicBezTo>
                <a:cubicBezTo>
                  <a:pt x="17" y="49"/>
                  <a:pt x="23" y="52"/>
                  <a:pt x="29" y="52"/>
                </a:cubicBezTo>
                <a:cubicBezTo>
                  <a:pt x="36" y="52"/>
                  <a:pt x="42" y="49"/>
                  <a:pt x="46" y="45"/>
                </a:cubicBezTo>
                <a:cubicBezTo>
                  <a:pt x="50" y="41"/>
                  <a:pt x="53" y="35"/>
                  <a:pt x="53" y="29"/>
                </a:cubicBezTo>
                <a:cubicBezTo>
                  <a:pt x="53" y="22"/>
                  <a:pt x="50" y="16"/>
                  <a:pt x="46" y="12"/>
                </a:cubicBezTo>
                <a:close/>
              </a:path>
            </a:pathLst>
          </a:custGeom>
          <a:solidFill>
            <a:schemeClr val="bg1"/>
          </a:solidFill>
          <a:ln w="9525" cap="flat" cmpd="sng">
            <a:solidFill>
              <a:schemeClr val="accent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6012" tIns="48006" rIns="96012" bIns="48006"/>
          <a:lstStyle/>
          <a:p>
            <a:endParaRPr lang="zh-CN" altLang="zh-CN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" name="组合 10"/>
          <p:cNvGrpSpPr/>
          <p:nvPr/>
        </p:nvGrpSpPr>
        <p:grpSpPr bwMode="auto">
          <a:xfrm>
            <a:off x="1096963" y="1765300"/>
            <a:ext cx="3151187" cy="3151188"/>
            <a:chOff x="0" y="0"/>
            <a:chExt cx="3150809" cy="3150809"/>
          </a:xfrm>
        </p:grpSpPr>
        <p:grpSp>
          <p:nvGrpSpPr>
            <p:cNvPr id="5" name="组合 9"/>
            <p:cNvGrpSpPr/>
            <p:nvPr/>
          </p:nvGrpSpPr>
          <p:grpSpPr bwMode="auto">
            <a:xfrm>
              <a:off x="1333204" y="0"/>
              <a:ext cx="353200" cy="3150809"/>
              <a:chOff x="0" y="0"/>
              <a:chExt cx="353200" cy="3150809"/>
            </a:xfrm>
          </p:grpSpPr>
          <p:sp>
            <p:nvSpPr>
              <p:cNvPr id="9" name="等腰三角形 8"/>
              <p:cNvSpPr>
                <a:spLocks noChangeArrowheads="1"/>
              </p:cNvSpPr>
              <p:nvPr/>
            </p:nvSpPr>
            <p:spPr bwMode="auto">
              <a:xfrm rot="14472682">
                <a:off x="-28256" y="28256"/>
                <a:ext cx="409711" cy="353199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25400" cap="flat" cmpd="sng">
                <a:solidFill>
                  <a:schemeClr val="accent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0" name="等腰三角形 100"/>
              <p:cNvSpPr>
                <a:spLocks noChangeArrowheads="1"/>
              </p:cNvSpPr>
              <p:nvPr/>
            </p:nvSpPr>
            <p:spPr bwMode="auto">
              <a:xfrm rot="7127318" flipV="1">
                <a:off x="-28256" y="2769351"/>
                <a:ext cx="409711" cy="353199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25400" cap="flat" cmpd="sng">
                <a:solidFill>
                  <a:schemeClr val="accent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</p:grpSp>
        <p:grpSp>
          <p:nvGrpSpPr>
            <p:cNvPr id="6" name="组合 101"/>
            <p:cNvGrpSpPr/>
            <p:nvPr/>
          </p:nvGrpSpPr>
          <p:grpSpPr bwMode="auto">
            <a:xfrm rot="5400000">
              <a:off x="1398805" y="-7137"/>
              <a:ext cx="353200" cy="3150809"/>
              <a:chOff x="0" y="0"/>
              <a:chExt cx="353200" cy="3150809"/>
            </a:xfrm>
          </p:grpSpPr>
          <p:sp>
            <p:nvSpPr>
              <p:cNvPr id="7" name="等腰三角形 102"/>
              <p:cNvSpPr>
                <a:spLocks noChangeArrowheads="1"/>
              </p:cNvSpPr>
              <p:nvPr/>
            </p:nvSpPr>
            <p:spPr bwMode="auto">
              <a:xfrm rot="14472682">
                <a:off x="-28256" y="28256"/>
                <a:ext cx="409711" cy="353199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25400" cap="flat" cmpd="sng">
                <a:solidFill>
                  <a:schemeClr val="accent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8" name="等腰三角形 103"/>
              <p:cNvSpPr>
                <a:spLocks noChangeArrowheads="1"/>
              </p:cNvSpPr>
              <p:nvPr/>
            </p:nvSpPr>
            <p:spPr bwMode="auto">
              <a:xfrm rot="7127318" flipV="1">
                <a:off x="-28256" y="2769351"/>
                <a:ext cx="409711" cy="353199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25400" cap="flat" cmpd="sng">
                <a:solidFill>
                  <a:schemeClr val="accent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</p:grpSp>
      </p:grpSp>
      <p:grpSp>
        <p:nvGrpSpPr>
          <p:cNvPr id="11" name="组合 13"/>
          <p:cNvGrpSpPr/>
          <p:nvPr/>
        </p:nvGrpSpPr>
        <p:grpSpPr bwMode="auto">
          <a:xfrm>
            <a:off x="5375275" y="2733675"/>
            <a:ext cx="5616576" cy="1016946"/>
            <a:chOff x="0" y="0"/>
            <a:chExt cx="5616625" cy="1016272"/>
          </a:xfrm>
        </p:grpSpPr>
        <p:grpSp>
          <p:nvGrpSpPr>
            <p:cNvPr id="12" name="组合 87"/>
            <p:cNvGrpSpPr/>
            <p:nvPr/>
          </p:nvGrpSpPr>
          <p:grpSpPr bwMode="auto">
            <a:xfrm>
              <a:off x="0" y="383503"/>
              <a:ext cx="5616625" cy="632769"/>
              <a:chOff x="0" y="0"/>
              <a:chExt cx="5903936" cy="632769"/>
            </a:xfrm>
          </p:grpSpPr>
          <p:sp>
            <p:nvSpPr>
              <p:cNvPr id="16" name="文本框 88"/>
              <p:cNvSpPr>
                <a:spLocks noChangeArrowheads="1"/>
              </p:cNvSpPr>
              <p:nvPr/>
            </p:nvSpPr>
            <p:spPr bwMode="auto">
              <a:xfrm>
                <a:off x="219651" y="0"/>
                <a:ext cx="5684285" cy="6136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eaLnBrk="0" hangingPunct="0"/>
                <a:r>
                  <a:rPr lang="zh-CN" altLang="en-US" sz="3400" dirty="0">
                    <a:solidFill>
                      <a:schemeClr val="accent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中文图书的获取服务</a:t>
                </a:r>
                <a:endParaRPr lang="zh-CN" altLang="en-US" sz="3400" dirty="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7" name="文本框 14"/>
              <p:cNvSpPr>
                <a:spLocks noChangeArrowheads="1"/>
              </p:cNvSpPr>
              <p:nvPr/>
            </p:nvSpPr>
            <p:spPr bwMode="auto">
              <a:xfrm>
                <a:off x="0" y="280578"/>
                <a:ext cx="2753019" cy="3521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zh-CN" altLang="zh-CN" sz="1700">
                  <a:latin typeface="Source Sans Pro Light" panose="020B0403030403020204" pitchFamily="34" charset="0"/>
                  <a:ea typeface="冬青黑体简体中文 W3" pitchFamily="2" charset="-122"/>
                  <a:sym typeface="Source Sans Pro Light" panose="020B0403030403020204" pitchFamily="34" charset="0"/>
                </a:endParaRPr>
              </a:p>
            </p:txBody>
          </p:sp>
        </p:grpSp>
        <p:grpSp>
          <p:nvGrpSpPr>
            <p:cNvPr id="13" name="组合 107"/>
            <p:cNvGrpSpPr/>
            <p:nvPr/>
          </p:nvGrpSpPr>
          <p:grpSpPr bwMode="auto">
            <a:xfrm>
              <a:off x="0" y="0"/>
              <a:ext cx="994281" cy="929540"/>
              <a:chOff x="0" y="0"/>
              <a:chExt cx="3412211" cy="3190031"/>
            </a:xfrm>
          </p:grpSpPr>
          <p:sp>
            <p:nvSpPr>
              <p:cNvPr id="14" name="等腰三角形 108"/>
              <p:cNvSpPr>
                <a:spLocks noChangeArrowheads="1"/>
              </p:cNvSpPr>
              <p:nvPr/>
            </p:nvSpPr>
            <p:spPr bwMode="auto">
              <a:xfrm rot="5400000">
                <a:off x="-220002" y="220002"/>
                <a:ext cx="3190031" cy="2750027"/>
              </a:xfrm>
              <a:prstGeom prst="triangle">
                <a:avLst>
                  <a:gd name="adj" fmla="val 50000"/>
                </a:avLst>
              </a:prstGeom>
              <a:noFill/>
              <a:ln w="25400" cap="flat" cmpd="sng">
                <a:solidFill>
                  <a:srgbClr val="FFFFFF">
                    <a:alpha val="17999"/>
                  </a:srgbClr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5" name="等腰三角形 109"/>
              <p:cNvSpPr>
                <a:spLocks noChangeArrowheads="1"/>
              </p:cNvSpPr>
              <p:nvPr/>
            </p:nvSpPr>
            <p:spPr bwMode="auto">
              <a:xfrm rot="5400000">
                <a:off x="442179" y="220002"/>
                <a:ext cx="3190031" cy="2750027"/>
              </a:xfrm>
              <a:prstGeom prst="triangle">
                <a:avLst>
                  <a:gd name="adj" fmla="val 50000"/>
                </a:avLst>
              </a:prstGeom>
              <a:noFill/>
              <a:ln w="25400" cap="flat" cmpd="sng">
                <a:solidFill>
                  <a:srgbClr val="FFFFFF">
                    <a:alpha val="17999"/>
                  </a:srgbClr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</p:grpSp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MH_Other_1"/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4482529" y="1552168"/>
            <a:ext cx="757671" cy="759249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1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445" kern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en-US" altLang="zh-CN" sz="4445" kern="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MH_Other_3"/>
          <p:cNvSpPr>
            <a:spLocks noChangeAspect="1"/>
          </p:cNvSpPr>
          <p:nvPr>
            <p:custDataLst>
              <p:tags r:id="rId2"/>
            </p:custDataLst>
          </p:nvPr>
        </p:nvSpPr>
        <p:spPr>
          <a:xfrm>
            <a:off x="4491834" y="4404839"/>
            <a:ext cx="757671" cy="759249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1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445" kern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en-US" altLang="zh-CN" sz="4445" kern="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MH_Text_1"/>
          <p:cNvSpPr/>
          <p:nvPr>
            <p:custDataLst>
              <p:tags r:id="rId3"/>
            </p:custDataLst>
          </p:nvPr>
        </p:nvSpPr>
        <p:spPr>
          <a:xfrm>
            <a:off x="5493271" y="1672081"/>
            <a:ext cx="3121981" cy="51943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馆藏电子全文</a:t>
            </a:r>
            <a:endParaRPr lang="zh-CN" altLang="en-US" sz="337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MH_Text_3"/>
          <p:cNvSpPr/>
          <p:nvPr>
            <p:custDataLst>
              <p:tags r:id="rId4"/>
            </p:custDataLst>
          </p:nvPr>
        </p:nvSpPr>
        <p:spPr>
          <a:xfrm>
            <a:off x="5502576" y="4521767"/>
            <a:ext cx="3121981" cy="51943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文献传递</a:t>
            </a:r>
            <a:endParaRPr lang="zh-CN" altLang="en-US" sz="337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MH_Other_1"/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4482529" y="2977011"/>
            <a:ext cx="757671" cy="759249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1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445" kern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en-US" altLang="zh-CN" sz="4445" kern="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MH_Text_1"/>
          <p:cNvSpPr/>
          <p:nvPr>
            <p:custDataLst>
              <p:tags r:id="rId6"/>
            </p:custDataLst>
          </p:nvPr>
        </p:nvSpPr>
        <p:spPr>
          <a:xfrm>
            <a:off x="5493271" y="3096924"/>
            <a:ext cx="3121981" cy="51943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馆藏纸本图书</a:t>
            </a:r>
            <a:endParaRPr lang="zh-CN" altLang="en-US" sz="337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/>
          <p:nvPr/>
        </p:nvSpPr>
        <p:spPr>
          <a:xfrm>
            <a:off x="4895850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馆藏电子全文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4" name="图片 3" descr="C:/Users/lc144/Desktop/电子馆藏1.png电子馆藏1"/>
          <p:cNvPicPr>
            <a:picLocks noChangeAspect="1"/>
          </p:cNvPicPr>
          <p:nvPr/>
        </p:nvPicPr>
        <p:blipFill>
          <a:blip r:embed="rId1"/>
          <a:srcRect l="-32" t="-1160" r="444"/>
          <a:stretch>
            <a:fillRect/>
          </a:stretch>
        </p:blipFill>
        <p:spPr>
          <a:xfrm>
            <a:off x="1892935" y="880274"/>
            <a:ext cx="9289475" cy="6259031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/>
          <p:nvPr/>
        </p:nvSpPr>
        <p:spPr>
          <a:xfrm>
            <a:off x="4895850" y="90049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馆藏电子全文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9560" y="735965"/>
            <a:ext cx="7753985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/>
          <p:nvPr/>
        </p:nvSpPr>
        <p:spPr>
          <a:xfrm>
            <a:off x="4895850" y="15994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馆藏纸本图书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4" name="图片 3" descr="C:/Users/lc144/Desktop/读秀3.png读秀3"/>
          <p:cNvPicPr>
            <a:picLocks noChangeAspect="1"/>
          </p:cNvPicPr>
          <p:nvPr/>
        </p:nvPicPr>
        <p:blipFill>
          <a:blip r:embed="rId1"/>
          <a:srcRect l="8" t="-377" r="1"/>
          <a:stretch>
            <a:fillRect/>
          </a:stretch>
        </p:blipFill>
        <p:spPr>
          <a:xfrm>
            <a:off x="2397125" y="1096010"/>
            <a:ext cx="8629015" cy="5697855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/>
          <p:nvPr/>
        </p:nvSpPr>
        <p:spPr>
          <a:xfrm>
            <a:off x="4895850" y="269591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馆藏纸本图书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791" y="1063494"/>
            <a:ext cx="12021168" cy="5105662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2635911" y="303957"/>
            <a:ext cx="3214370" cy="617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6012" tIns="48006" rIns="96012" bIns="48006">
            <a:spAutoFit/>
          </a:bodyPr>
          <a:lstStyle/>
          <a:p>
            <a:r>
              <a:rPr lang="zh-CN" altLang="en-US" sz="3400" b="1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没有全文数据？</a:t>
            </a:r>
            <a:endParaRPr lang="zh-CN" altLang="en-US" sz="3400" b="1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右箭头 2"/>
          <p:cNvSpPr>
            <a:spLocks noChangeArrowheads="1"/>
          </p:cNvSpPr>
          <p:nvPr/>
        </p:nvSpPr>
        <p:spPr bwMode="auto">
          <a:xfrm>
            <a:off x="6091899" y="450007"/>
            <a:ext cx="1439862" cy="292100"/>
          </a:xfrm>
          <a:prstGeom prst="rightArrow">
            <a:avLst>
              <a:gd name="adj1" fmla="val 50000"/>
              <a:gd name="adj2" fmla="val 49978"/>
            </a:avLst>
          </a:prstGeom>
          <a:solidFill>
            <a:srgbClr val="C00000"/>
          </a:solidFill>
          <a:ln w="25400" cap="flat" cmpd="sng">
            <a:solidFill>
              <a:schemeClr val="accent1"/>
            </a:solidFill>
            <a:miter lim="800000"/>
          </a:ln>
          <a:effectLst/>
        </p:spPr>
        <p:txBody>
          <a:bodyPr lIns="96012" tIns="48006" rIns="96012" bIns="48006"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8036586" y="323007"/>
            <a:ext cx="1918970" cy="617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6012" tIns="48006" rIns="96012" bIns="48006">
            <a:spAutoFit/>
          </a:bodyPr>
          <a:lstStyle/>
          <a:p>
            <a:r>
              <a:rPr lang="zh-CN" altLang="en-US" sz="3400" b="1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文献传递</a:t>
            </a:r>
            <a:endParaRPr lang="zh-CN" altLang="en-US" sz="3400" b="1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89380" y="1096010"/>
            <a:ext cx="10206355" cy="55105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C:/Users/lc144/Desktop/文献传递1.png文献传递1"/>
          <p:cNvPicPr>
            <a:picLocks noChangeAspect="1"/>
          </p:cNvPicPr>
          <p:nvPr/>
        </p:nvPicPr>
        <p:blipFill rotWithShape="1">
          <a:blip r:embed="rId1"/>
          <a:srcRect l="109" t="-1798" r="-109" b="11757"/>
          <a:stretch>
            <a:fillRect/>
          </a:stretch>
        </p:blipFill>
        <p:spPr>
          <a:xfrm>
            <a:off x="206375" y="286385"/>
            <a:ext cx="5471795" cy="4117340"/>
          </a:xfrm>
          <a:prstGeom prst="rect">
            <a:avLst/>
          </a:prstGeom>
        </p:spPr>
      </p:pic>
      <p:sp>
        <p:nvSpPr>
          <p:cNvPr id="6" name="AutoShape 8"/>
          <p:cNvSpPr>
            <a:spLocks noChangeArrowheads="1"/>
          </p:cNvSpPr>
          <p:nvPr/>
        </p:nvSpPr>
        <p:spPr bwMode="auto">
          <a:xfrm>
            <a:off x="271196" y="3936238"/>
            <a:ext cx="2592388" cy="935038"/>
          </a:xfrm>
          <a:prstGeom prst="wedgeRectCallout">
            <a:avLst>
              <a:gd name="adj1" fmla="val -5721"/>
              <a:gd name="adj2" fmla="val -94911"/>
            </a:avLst>
          </a:prstGeom>
          <a:solidFill>
            <a:srgbClr val="FFFFFF"/>
          </a:solidFill>
          <a:ln w="38100" cap="flat" cmpd="sng">
            <a:solidFill>
              <a:srgbClr val="730E00"/>
            </a:solidFill>
            <a:miter lim="800000"/>
          </a:ln>
        </p:spPr>
        <p:txBody>
          <a:bodyPr lIns="96012" tIns="48006" rIns="96012" bIns="48006" anchor="ctr"/>
          <a:lstStyle/>
          <a:p>
            <a:pPr algn="ctr"/>
            <a:r>
              <a:rPr lang="zh-CN" altLang="en-US" b="1" dirty="0">
                <a:solidFill>
                  <a:srgbClr val="548135"/>
                </a:solidFill>
                <a:ea typeface="微软雅黑" panose="020B0503020204020204" pitchFamily="34" charset="-122"/>
              </a:rPr>
              <a:t>填写您需要的该本图书的页码范围，并正确填写接收邮箱</a:t>
            </a:r>
            <a:endParaRPr lang="zh-CN" altLang="en-US" b="1" dirty="0">
              <a:solidFill>
                <a:srgbClr val="548135"/>
              </a:solidFill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1780" y="311387"/>
            <a:ext cx="5690271" cy="2244785"/>
          </a:xfrm>
          <a:prstGeom prst="rect">
            <a:avLst/>
          </a:prstGeom>
        </p:spPr>
      </p:pic>
      <p:sp>
        <p:nvSpPr>
          <p:cNvPr id="14" name="箭头: 右 13"/>
          <p:cNvSpPr/>
          <p:nvPr/>
        </p:nvSpPr>
        <p:spPr>
          <a:xfrm>
            <a:off x="6093508" y="1321744"/>
            <a:ext cx="706895" cy="2326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箭头: 右 15"/>
          <p:cNvSpPr/>
          <p:nvPr/>
        </p:nvSpPr>
        <p:spPr>
          <a:xfrm rot="5400000">
            <a:off x="9321252" y="2962715"/>
            <a:ext cx="55295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 descr="C:/Users/lc144/Desktop/文献传递2.png文献传递2"/>
          <p:cNvPicPr>
            <a:picLocks noChangeAspect="1"/>
          </p:cNvPicPr>
          <p:nvPr/>
        </p:nvPicPr>
        <p:blipFill>
          <a:blip r:embed="rId3"/>
          <a:srcRect t="3338" b="3338"/>
          <a:stretch>
            <a:fillRect/>
          </a:stretch>
        </p:blipFill>
        <p:spPr>
          <a:xfrm>
            <a:off x="4321444" y="3616325"/>
            <a:ext cx="8537306" cy="3136471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27241" y="2598938"/>
            <a:ext cx="9122120" cy="1969548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45368" y="2121704"/>
            <a:ext cx="9285866" cy="36290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14" grpId="0" bldLvl="0" animBg="1"/>
      <p:bldP spid="14" grpId="1" bldLvl="0" animBg="1"/>
      <p:bldP spid="16" grpId="0" bldLvl="0" animBg="1"/>
      <p:bldP spid="16" grpId="1" bldLvl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r="54574" b="515"/>
          <a:stretch>
            <a:fillRect/>
          </a:stretch>
        </p:blipFill>
        <p:spPr>
          <a:xfrm>
            <a:off x="740410" y="1348105"/>
            <a:ext cx="4896485" cy="453644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33680" y="37465"/>
            <a:ext cx="6297295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zh-CN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总结：</a:t>
            </a:r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读秀</a:t>
            </a:r>
            <a:r>
              <a:rPr lang="zh-CN" altLang="zh-CN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中文图书</a:t>
            </a:r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资料库</a:t>
            </a:r>
            <a:endParaRPr lang="zh-CN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356985" y="1527810"/>
            <a:ext cx="57029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中文图书的检索服务</a:t>
            </a:r>
            <a:endParaRPr lang="zh-CN" altLang="en-US" sz="3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429375" y="3112770"/>
            <a:ext cx="57029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中文图书的获取服务</a:t>
            </a:r>
            <a:endParaRPr lang="zh-CN" altLang="en-US" sz="3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429375" y="4697730"/>
            <a:ext cx="5753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32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中文图书的全文搜索服务</a:t>
            </a:r>
            <a:endParaRPr lang="zh-CN" altLang="en-US" sz="32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2153285" y="3615690"/>
            <a:ext cx="8552815" cy="73025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flipH="1">
            <a:off x="2473325" y="3722370"/>
            <a:ext cx="7911465" cy="5162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indent="0" algn="ctr">
              <a:lnSpc>
                <a:spcPct val="120000"/>
              </a:lnSpc>
              <a:buNone/>
            </a:pP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造字工房悦黑体验版细体" pitchFamily="2" charset="-122"/>
              </a:rPr>
              <a:t>百链：除中文图书外的资源检索与获取服务</a:t>
            </a:r>
            <a:endParaRPr lang="zh-CN" altLang="en-US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造字工房悦黑体验版细体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-13470" y="7144282"/>
            <a:ext cx="3214291" cy="879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00821" y="7144282"/>
            <a:ext cx="3214291" cy="879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15111" y="7144282"/>
            <a:ext cx="3214291" cy="8792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629402" y="7144282"/>
            <a:ext cx="3214291" cy="879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3" name="MH_Others_1"/>
          <p:cNvSpPr/>
          <p:nvPr>
            <p:custDataLst>
              <p:tags r:id="rId2"/>
            </p:custDataLst>
          </p:nvPr>
        </p:nvSpPr>
        <p:spPr>
          <a:xfrm flipH="1">
            <a:off x="6383663" y="-1345865"/>
            <a:ext cx="45713" cy="4877295"/>
          </a:xfrm>
          <a:custGeom>
            <a:avLst/>
            <a:gdLst>
              <a:gd name="connsiteX0" fmla="*/ 0 w 3276600"/>
              <a:gd name="connsiteY0" fmla="*/ 6311900 h 6311900"/>
              <a:gd name="connsiteX1" fmla="*/ 0 w 3276600"/>
              <a:gd name="connsiteY1" fmla="*/ 0 h 6311900"/>
              <a:gd name="connsiteX2" fmla="*/ 3276600 w 3276600"/>
              <a:gd name="connsiteY2" fmla="*/ 0 h 6311900"/>
              <a:gd name="connsiteX0-1" fmla="*/ 0 w 0"/>
              <a:gd name="connsiteY0-2" fmla="*/ 6311900 h 6311900"/>
              <a:gd name="connsiteX1-3" fmla="*/ 0 w 0"/>
              <a:gd name="connsiteY1-4" fmla="*/ 0 h 63119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h="6311900">
                <a:moveTo>
                  <a:pt x="0" y="6311900"/>
                </a:moveTo>
                <a:lnTo>
                  <a:pt x="0" y="0"/>
                </a:lnTo>
              </a:path>
            </a:pathLst>
          </a:custGeom>
          <a:noFill/>
          <a:ln w="15875"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5" name="MH_Others_3"/>
          <p:cNvSpPr/>
          <p:nvPr>
            <p:custDataLst>
              <p:tags r:id="rId3"/>
            </p:custDataLst>
          </p:nvPr>
        </p:nvSpPr>
        <p:spPr>
          <a:xfrm>
            <a:off x="6354397" y="975451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solidFill>
                <a:srgbClr val="FFFFFF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6" name="MH_Others_4"/>
          <p:cNvSpPr/>
          <p:nvPr>
            <p:custDataLst>
              <p:tags r:id="rId4"/>
            </p:custDataLst>
          </p:nvPr>
        </p:nvSpPr>
        <p:spPr>
          <a:xfrm flipH="1">
            <a:off x="6354397" y="1824196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solidFill>
                <a:srgbClr val="FFFFFF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7" name="MH_Others_5"/>
          <p:cNvSpPr/>
          <p:nvPr>
            <p:custDataLst>
              <p:tags r:id="rId5"/>
            </p:custDataLst>
          </p:nvPr>
        </p:nvSpPr>
        <p:spPr>
          <a:xfrm>
            <a:off x="6354397" y="2672942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solidFill>
                <a:srgbClr val="FFFFFF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752715" y="1583690"/>
            <a:ext cx="5032375" cy="47078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en-US" altLang="zh-CN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</a:t>
            </a:r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百链云图书馆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是中外文资源的统一检索平台，是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除中文图书外的资源补缺系统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，可对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期刊、论文、外文图书、专利、标准、音视频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等各种文献；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百链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目前拥有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学术文献资源9.7亿篇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，其中中文期刊1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52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00万篇、中文报纸2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4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000万篇、中文学位论文</a:t>
            </a: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930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万篇、中文会议论文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85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0万篇、外文期刊3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900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万篇、外文学位论文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130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0万篇、外文会议论文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270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0万篇等。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3" name="图片 2" descr="D:\桌面文件\微信截图_20210314152358.png微信截图_20210314152358&amp;pfm133&amp;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/>
                </a14:imgProps>
              </a:ext>
            </a:extLst>
          </a:blip>
          <a:srcRect/>
          <a:stretch>
            <a:fillRect/>
          </a:stretch>
        </p:blipFill>
        <p:spPr>
          <a:xfrm>
            <a:off x="425450" y="1508125"/>
            <a:ext cx="7474585" cy="5186045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2036887" y="343668"/>
            <a:ext cx="8751778" cy="976978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6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2108895" y="452110"/>
            <a:ext cx="8712968" cy="7600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None/>
            </a:pPr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造字工房悦黑体验版细体" pitchFamily="2" charset="-122"/>
              </a:rPr>
              <a:t>百链云图书馆</a:t>
            </a:r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造字工房悦黑体验版细体" pitchFamily="2" charset="-122"/>
              </a:rPr>
              <a:t>——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造字工房悦黑体验版细体" pitchFamily="2" charset="-122"/>
              </a:rPr>
              <a:t>除中文图书外（期刊、论文等）资源查找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sym typeface="造字工房悦黑体验版细体" pitchFamily="2" charset="-122"/>
            </a:endParaRPr>
          </a:p>
          <a:p>
            <a:pPr algn="ctr">
              <a:buNone/>
            </a:pPr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造字工房悦黑体验版细体" pitchFamily="2" charset="-122"/>
              </a:rPr>
              <a:t>www.blyun.com</a:t>
            </a:r>
            <a:endParaRPr lang="en-US" altLang="zh-CN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造字工房悦黑体验版细体" pitchFamily="2" charset="-122"/>
            </a:endParaRPr>
          </a:p>
        </p:txBody>
      </p:sp>
      <p:pic>
        <p:nvPicPr>
          <p:cNvPr id="7" name="图片 6" descr="C:/Users/lc144/Desktop/百链1.png百链1"/>
          <p:cNvPicPr>
            <a:picLocks noChangeAspect="1"/>
          </p:cNvPicPr>
          <p:nvPr/>
        </p:nvPicPr>
        <p:blipFill rotWithShape="1">
          <a:blip r:embed="rId4"/>
          <a:srcRect l="11017" t="6762" r="13161"/>
          <a:stretch>
            <a:fillRect/>
          </a:stretch>
        </p:blipFill>
        <p:spPr>
          <a:xfrm>
            <a:off x="577215" y="1816100"/>
            <a:ext cx="7175500" cy="415925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87349" y="222250"/>
            <a:ext cx="7122146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校内访问：</a:t>
            </a:r>
            <a:r>
              <a:rPr lang="en-US" altLang="zh-CN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www.blyun.com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45235" y="1096010"/>
            <a:ext cx="7372350" cy="564959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7080" y="1096010"/>
            <a:ext cx="7373620" cy="572008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2275" y="1096010"/>
            <a:ext cx="7346315" cy="56667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87349" y="222250"/>
            <a:ext cx="7122146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简单检索</a:t>
            </a:r>
            <a:r>
              <a:rPr lang="en-US" altLang="zh-CN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——</a:t>
            </a:r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以中文期刊为例</a:t>
            </a:r>
            <a:endParaRPr lang="zh-CN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4" name="图片 3" descr="C:/Users/lc144/Desktop/百链1.png百链1"/>
          <p:cNvPicPr>
            <a:picLocks noChangeAspect="1"/>
          </p:cNvPicPr>
          <p:nvPr/>
        </p:nvPicPr>
        <p:blipFill>
          <a:blip r:embed="rId1"/>
          <a:srcRect l="540" r="540"/>
          <a:stretch>
            <a:fillRect/>
          </a:stretch>
        </p:blipFill>
        <p:spPr>
          <a:xfrm>
            <a:off x="775970" y="1383665"/>
            <a:ext cx="11306175" cy="5213985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87349" y="222250"/>
            <a:ext cx="7122146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简单检索</a:t>
            </a:r>
            <a:r>
              <a:rPr lang="en-US" altLang="zh-CN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——</a:t>
            </a:r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以中文期刊为例</a:t>
            </a:r>
            <a:endParaRPr lang="zh-CN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016898"/>
            <a:ext cx="12858750" cy="6215752"/>
          </a:xfrm>
          <a:prstGeom prst="rect">
            <a:avLst/>
          </a:prstGeom>
        </p:spPr>
      </p:pic>
      <p:sp>
        <p:nvSpPr>
          <p:cNvPr id="7" name="圆角矩形标注 2"/>
          <p:cNvSpPr>
            <a:spLocks noChangeArrowheads="1"/>
          </p:cNvSpPr>
          <p:nvPr/>
        </p:nvSpPr>
        <p:spPr bwMode="auto">
          <a:xfrm>
            <a:off x="164679" y="4912469"/>
            <a:ext cx="2130425" cy="647700"/>
          </a:xfrm>
          <a:prstGeom prst="wedgeRoundRectCallout">
            <a:avLst>
              <a:gd name="adj1" fmla="val 46634"/>
              <a:gd name="adj2" fmla="val -83829"/>
              <a:gd name="adj3" fmla="val 16667"/>
            </a:avLst>
          </a:prstGeom>
          <a:solidFill>
            <a:srgbClr val="FFFFFF"/>
          </a:solidFill>
          <a:ln w="38100" cap="flat" cmpd="sng">
            <a:solidFill>
              <a:schemeClr val="accent1"/>
            </a:solidFill>
            <a:miter lim="800000"/>
          </a:ln>
        </p:spPr>
        <p:txBody>
          <a:bodyPr lIns="96012" tIns="48006" rIns="96012" bIns="48006" anchor="ctr"/>
          <a:lstStyle/>
          <a:p>
            <a:pPr algn="ctr"/>
            <a:r>
              <a:rPr lang="zh-CN" altLang="en-US" b="1" dirty="0">
                <a:solidFill>
                  <a:srgbClr val="548135"/>
                </a:solidFill>
                <a:ea typeface="微软雅黑" panose="020B0503020204020204" pitchFamily="34" charset="-122"/>
              </a:rPr>
              <a:t>检索词：互联网</a:t>
            </a:r>
            <a:endParaRPr lang="zh-CN" altLang="en-US" b="1" dirty="0">
              <a:solidFill>
                <a:srgbClr val="548135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87349" y="222250"/>
            <a:ext cx="4673873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检索结果页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4" name="图片 3" descr="C:/Users/lc144/Desktop/百链1.png百链1"/>
          <p:cNvPicPr>
            <a:picLocks noChangeAspect="1"/>
          </p:cNvPicPr>
          <p:nvPr/>
        </p:nvPicPr>
        <p:blipFill>
          <a:blip r:embed="rId1"/>
          <a:srcRect t="442" b="442"/>
          <a:stretch>
            <a:fillRect/>
          </a:stretch>
        </p:blipFill>
        <p:spPr>
          <a:xfrm>
            <a:off x="200025" y="1134745"/>
            <a:ext cx="12658725" cy="6097905"/>
          </a:xfrm>
          <a:prstGeom prst="rect">
            <a:avLst/>
          </a:prstGeom>
        </p:spPr>
      </p:pic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236774" y="2737614"/>
            <a:ext cx="1498493" cy="4486910"/>
          </a:xfrm>
          <a:prstGeom prst="flowChartAlternateProcess">
            <a:avLst/>
          </a:prstGeom>
          <a:solidFill>
            <a:schemeClr val="tx2">
              <a:lumMod val="60000"/>
              <a:lumOff val="40000"/>
              <a:alpha val="41176"/>
            </a:schemeClr>
          </a:solidFill>
          <a:ln w="28575" algn="ctr">
            <a:solidFill>
              <a:schemeClr val="accent6"/>
            </a:solidFill>
            <a:round/>
          </a:ln>
        </p:spPr>
        <p:txBody>
          <a:bodyPr wrap="none" anchor="ctr"/>
          <a:lstStyle/>
          <a:p>
            <a:pPr defTabSz="127889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10236310" y="2745740"/>
            <a:ext cx="2444086" cy="4486910"/>
          </a:xfrm>
          <a:prstGeom prst="flowChartAlternateProcess">
            <a:avLst/>
          </a:prstGeom>
          <a:solidFill>
            <a:schemeClr val="tx2">
              <a:lumMod val="60000"/>
              <a:lumOff val="40000"/>
              <a:alpha val="41176"/>
            </a:schemeClr>
          </a:solidFill>
          <a:ln w="28575" algn="ctr">
            <a:solidFill>
              <a:schemeClr val="accent6"/>
            </a:solidFill>
            <a:round/>
          </a:ln>
        </p:spPr>
        <p:txBody>
          <a:bodyPr wrap="none" anchor="ctr"/>
          <a:lstStyle/>
          <a:p>
            <a:pPr defTabSz="127889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2468880" y="4480560"/>
            <a:ext cx="2976880" cy="244475"/>
          </a:xfrm>
          <a:prstGeom prst="flowChartAlternateProcess">
            <a:avLst/>
          </a:prstGeom>
          <a:solidFill>
            <a:schemeClr val="tx2">
              <a:lumMod val="60000"/>
              <a:lumOff val="40000"/>
              <a:alpha val="41176"/>
            </a:schemeClr>
          </a:solidFill>
          <a:ln w="28575" algn="ctr">
            <a:solidFill>
              <a:schemeClr val="accent6"/>
            </a:solidFill>
            <a:round/>
          </a:ln>
        </p:spPr>
        <p:txBody>
          <a:bodyPr wrap="none" anchor="ctr"/>
          <a:lstStyle/>
          <a:p>
            <a:pPr defTabSz="127889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1" name="圆角矩形标注 2"/>
          <p:cNvSpPr>
            <a:spLocks noChangeArrowheads="1"/>
          </p:cNvSpPr>
          <p:nvPr/>
        </p:nvSpPr>
        <p:spPr bwMode="auto">
          <a:xfrm>
            <a:off x="2180903" y="3184277"/>
            <a:ext cx="2130425" cy="647700"/>
          </a:xfrm>
          <a:prstGeom prst="wedgeRoundRectCallout">
            <a:avLst>
              <a:gd name="adj1" fmla="val -68465"/>
              <a:gd name="adj2" fmla="val 56759"/>
              <a:gd name="adj3" fmla="val 16667"/>
            </a:avLst>
          </a:prstGeom>
          <a:solidFill>
            <a:srgbClr val="FFFFFF"/>
          </a:solidFill>
          <a:ln w="38100" cap="flat" cmpd="sng">
            <a:solidFill>
              <a:schemeClr val="accent1"/>
            </a:solidFill>
            <a:miter lim="800000"/>
          </a:ln>
        </p:spPr>
        <p:txBody>
          <a:bodyPr lIns="96012" tIns="48006" rIns="96012" bIns="48006" anchor="ctr"/>
          <a:lstStyle/>
          <a:p>
            <a:pPr algn="ctr"/>
            <a:r>
              <a:rPr lang="zh-CN" altLang="en-US" sz="2800" b="1" dirty="0">
                <a:solidFill>
                  <a:srgbClr val="548135"/>
                </a:solidFill>
                <a:ea typeface="微软雅黑" panose="020B0503020204020204" pitchFamily="34" charset="-122"/>
              </a:rPr>
              <a:t>左侧聚类</a:t>
            </a:r>
            <a:endParaRPr lang="zh-CN" altLang="en-US" sz="2800" b="1" dirty="0">
              <a:solidFill>
                <a:srgbClr val="548135"/>
              </a:solidFill>
              <a:ea typeface="微软雅黑" panose="020B0503020204020204" pitchFamily="34" charset="-122"/>
            </a:endParaRPr>
          </a:p>
        </p:txBody>
      </p:sp>
      <p:sp>
        <p:nvSpPr>
          <p:cNvPr id="12" name="圆角矩形标注 2"/>
          <p:cNvSpPr>
            <a:spLocks noChangeArrowheads="1"/>
          </p:cNvSpPr>
          <p:nvPr/>
        </p:nvSpPr>
        <p:spPr bwMode="auto">
          <a:xfrm>
            <a:off x="7927531" y="2737528"/>
            <a:ext cx="2130425" cy="878797"/>
          </a:xfrm>
          <a:prstGeom prst="wedgeRoundRectCallout">
            <a:avLst>
              <a:gd name="adj1" fmla="val 59188"/>
              <a:gd name="adj2" fmla="val 73662"/>
              <a:gd name="adj3" fmla="val 16667"/>
            </a:avLst>
          </a:prstGeom>
          <a:solidFill>
            <a:srgbClr val="FFFFFF"/>
          </a:solidFill>
          <a:ln w="38100" cap="flat" cmpd="sng">
            <a:solidFill>
              <a:schemeClr val="accent1"/>
            </a:solidFill>
            <a:miter lim="800000"/>
          </a:ln>
        </p:spPr>
        <p:txBody>
          <a:bodyPr lIns="96012" tIns="48006" rIns="96012" bIns="48006" anchor="ctr"/>
          <a:lstStyle/>
          <a:p>
            <a:pPr algn="ctr"/>
            <a:r>
              <a:rPr lang="zh-CN" altLang="en-US" sz="2800" b="1" dirty="0">
                <a:solidFill>
                  <a:srgbClr val="548135"/>
                </a:solidFill>
                <a:ea typeface="微软雅黑" panose="020B0503020204020204" pitchFamily="34" charset="-122"/>
              </a:rPr>
              <a:t>右侧相关</a:t>
            </a:r>
            <a:endParaRPr lang="zh-CN" altLang="en-US" sz="2800" b="1" dirty="0">
              <a:solidFill>
                <a:srgbClr val="548135"/>
              </a:solidFill>
              <a:ea typeface="微软雅黑" panose="020B0503020204020204" pitchFamily="34" charset="-122"/>
            </a:endParaRPr>
          </a:p>
        </p:txBody>
      </p:sp>
      <p:sp>
        <p:nvSpPr>
          <p:cNvPr id="13" name="圆角矩形标注 2"/>
          <p:cNvSpPr>
            <a:spLocks noChangeArrowheads="1"/>
          </p:cNvSpPr>
          <p:nvPr/>
        </p:nvSpPr>
        <p:spPr bwMode="auto">
          <a:xfrm>
            <a:off x="5853504" y="4840160"/>
            <a:ext cx="2840142" cy="878797"/>
          </a:xfrm>
          <a:prstGeom prst="wedgeRoundRectCallout">
            <a:avLst>
              <a:gd name="adj1" fmla="val -60188"/>
              <a:gd name="adj2" fmla="val -41142"/>
              <a:gd name="adj3" fmla="val 16667"/>
            </a:avLst>
          </a:prstGeom>
          <a:solidFill>
            <a:srgbClr val="FFFFFF"/>
          </a:solidFill>
          <a:ln w="38100" cap="flat" cmpd="sng">
            <a:solidFill>
              <a:schemeClr val="accent1"/>
            </a:solidFill>
            <a:miter lim="800000"/>
          </a:ln>
        </p:spPr>
        <p:txBody>
          <a:bodyPr lIns="96012" tIns="48006" rIns="96012" bIns="48006" anchor="ctr"/>
          <a:lstStyle/>
          <a:p>
            <a:pPr algn="ctr"/>
            <a:r>
              <a:rPr lang="zh-CN" altLang="en-US" sz="2800" b="1" dirty="0">
                <a:solidFill>
                  <a:srgbClr val="548135"/>
                </a:solidFill>
                <a:ea typeface="微软雅黑" panose="020B0503020204020204" pitchFamily="34" charset="-122"/>
              </a:rPr>
              <a:t>数据库整合</a:t>
            </a:r>
            <a:endParaRPr lang="zh-CN" altLang="en-US" sz="2800" b="1" dirty="0">
              <a:solidFill>
                <a:srgbClr val="548135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8" grpId="0" bldLvl="0" animBg="1"/>
      <p:bldP spid="10" grpId="0" bldLvl="0" animBg="1"/>
      <p:bldP spid="11" grpId="0" bldLvl="0" animBg="1" autoUpdateAnimBg="0"/>
      <p:bldP spid="12" grpId="0" bldLvl="0" animBg="1" autoUpdateAnimBg="0"/>
      <p:bldP spid="13" grpId="0" bldLvl="0" animBg="1" autoUpdateAnimBg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87349" y="222250"/>
            <a:ext cx="4673873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缩小检索范围</a:t>
            </a:r>
            <a:endParaRPr lang="zh-CN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3" name="图片 2" descr="C:/Users/lc144/Desktop/百链2.png百链2"/>
          <p:cNvPicPr>
            <a:picLocks noChangeAspect="1"/>
          </p:cNvPicPr>
          <p:nvPr/>
        </p:nvPicPr>
        <p:blipFill>
          <a:blip r:embed="rId1"/>
          <a:srcRect t="-312" b="2649"/>
          <a:stretch>
            <a:fillRect/>
          </a:stretch>
        </p:blipFill>
        <p:spPr>
          <a:xfrm>
            <a:off x="0" y="833120"/>
            <a:ext cx="12858750" cy="6303645"/>
          </a:xfrm>
          <a:prstGeom prst="rect">
            <a:avLst/>
          </a:prstGeom>
        </p:spPr>
      </p:pic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2008282" y="2032090"/>
            <a:ext cx="4752528" cy="216024"/>
          </a:xfrm>
          <a:prstGeom prst="flowChartAlternateProcess">
            <a:avLst/>
          </a:prstGeom>
          <a:solidFill>
            <a:schemeClr val="tx2">
              <a:lumMod val="60000"/>
              <a:lumOff val="40000"/>
              <a:alpha val="41176"/>
            </a:schemeClr>
          </a:solidFill>
          <a:ln w="28575" algn="ctr">
            <a:solidFill>
              <a:schemeClr val="accent6"/>
            </a:solidFill>
            <a:round/>
          </a:ln>
        </p:spPr>
        <p:txBody>
          <a:bodyPr wrap="none" anchor="ctr"/>
          <a:lstStyle/>
          <a:p>
            <a:pPr defTabSz="127889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9281090" y="2536144"/>
            <a:ext cx="1080120" cy="1800201"/>
          </a:xfrm>
          <a:prstGeom prst="flowChartAlternateProcess">
            <a:avLst/>
          </a:prstGeom>
          <a:solidFill>
            <a:schemeClr val="tx2">
              <a:lumMod val="60000"/>
              <a:lumOff val="40000"/>
              <a:alpha val="41176"/>
            </a:schemeClr>
          </a:solidFill>
          <a:ln w="28575" algn="ctr">
            <a:solidFill>
              <a:schemeClr val="accent6"/>
            </a:solidFill>
            <a:round/>
          </a:ln>
        </p:spPr>
        <p:txBody>
          <a:bodyPr wrap="none" anchor="ctr"/>
          <a:lstStyle/>
          <a:p>
            <a:pPr defTabSz="127889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" name="AutoShape 4"/>
          <p:cNvSpPr>
            <a:spLocks noChangeArrowheads="1"/>
          </p:cNvSpPr>
          <p:nvPr/>
        </p:nvSpPr>
        <p:spPr bwMode="auto">
          <a:xfrm>
            <a:off x="10029740" y="1821760"/>
            <a:ext cx="936104" cy="164991"/>
          </a:xfrm>
          <a:prstGeom prst="flowChartAlternateProcess">
            <a:avLst/>
          </a:prstGeom>
          <a:solidFill>
            <a:schemeClr val="tx2">
              <a:lumMod val="60000"/>
              <a:lumOff val="40000"/>
              <a:alpha val="41176"/>
            </a:schemeClr>
          </a:solidFill>
          <a:ln w="28575" algn="ctr">
            <a:solidFill>
              <a:schemeClr val="accent6"/>
            </a:solidFill>
            <a:round/>
          </a:ln>
        </p:spPr>
        <p:txBody>
          <a:bodyPr wrap="none" anchor="ctr"/>
          <a:lstStyle/>
          <a:p>
            <a:pPr defTabSz="127889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2" name="圆角矩形标注 2"/>
          <p:cNvSpPr>
            <a:spLocks noChangeArrowheads="1"/>
          </p:cNvSpPr>
          <p:nvPr/>
        </p:nvSpPr>
        <p:spPr bwMode="auto">
          <a:xfrm>
            <a:off x="10677431" y="2320330"/>
            <a:ext cx="1794239" cy="443102"/>
          </a:xfrm>
          <a:prstGeom prst="wedgeRoundRectCallout">
            <a:avLst>
              <a:gd name="adj1" fmla="val -39756"/>
              <a:gd name="adj2" fmla="val -104868"/>
              <a:gd name="adj3" fmla="val 16667"/>
            </a:avLst>
          </a:prstGeom>
          <a:solidFill>
            <a:srgbClr val="FFFFFF"/>
          </a:solidFill>
          <a:ln w="38100" cap="flat" cmpd="sng">
            <a:solidFill>
              <a:schemeClr val="accent1"/>
            </a:solidFill>
            <a:miter lim="800000"/>
          </a:ln>
        </p:spPr>
        <p:txBody>
          <a:bodyPr lIns="96012" tIns="48006" rIns="96012" bIns="48006" anchor="ctr"/>
          <a:lstStyle/>
          <a:p>
            <a:pPr algn="ctr"/>
            <a:r>
              <a:rPr lang="zh-CN" altLang="en-US" sz="2800" b="1" dirty="0">
                <a:solidFill>
                  <a:srgbClr val="548135"/>
                </a:solidFill>
                <a:ea typeface="微软雅黑" panose="020B0503020204020204" pitchFamily="34" charset="-122"/>
              </a:rPr>
              <a:t>二次检索</a:t>
            </a:r>
            <a:endParaRPr lang="zh-CN" altLang="en-US" sz="2800" b="1" dirty="0">
              <a:solidFill>
                <a:srgbClr val="548135"/>
              </a:solidFill>
              <a:ea typeface="微软雅黑" panose="020B0503020204020204" pitchFamily="34" charset="-122"/>
            </a:endParaRPr>
          </a:p>
        </p:txBody>
      </p:sp>
      <p:sp>
        <p:nvSpPr>
          <p:cNvPr id="5" name="AutoShape 4"/>
          <p:cNvSpPr>
            <a:spLocks noChangeArrowheads="1"/>
          </p:cNvSpPr>
          <p:nvPr/>
        </p:nvSpPr>
        <p:spPr bwMode="auto">
          <a:xfrm>
            <a:off x="178354" y="2608074"/>
            <a:ext cx="1498493" cy="4486910"/>
          </a:xfrm>
          <a:prstGeom prst="flowChartAlternateProcess">
            <a:avLst/>
          </a:prstGeom>
          <a:solidFill>
            <a:schemeClr val="tx2">
              <a:lumMod val="60000"/>
              <a:lumOff val="40000"/>
              <a:alpha val="41176"/>
            </a:schemeClr>
          </a:solidFill>
          <a:ln w="28575" algn="ctr">
            <a:solidFill>
              <a:schemeClr val="accent6"/>
            </a:solidFill>
            <a:round/>
          </a:ln>
        </p:spPr>
        <p:txBody>
          <a:bodyPr wrap="none" anchor="ctr"/>
          <a:lstStyle/>
          <a:p>
            <a:pPr defTabSz="127889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8" grpId="0" bldLvl="0" animBg="1"/>
      <p:bldP spid="10" grpId="0" bldLvl="0" animBg="1"/>
      <p:bldP spid="12" grpId="0" bldLvl="0" animBg="1" autoUpdateAnimBg="0"/>
      <p:bldP spid="5" grpId="0" bldLvl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87350" y="222250"/>
            <a:ext cx="2873674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获取文献全文</a:t>
            </a:r>
            <a:endParaRPr lang="zh-CN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4" name="图片 3" descr="C:/Users/lc144/Desktop/百链1.png百链1"/>
          <p:cNvPicPr>
            <a:picLocks noChangeAspect="1"/>
          </p:cNvPicPr>
          <p:nvPr/>
        </p:nvPicPr>
        <p:blipFill>
          <a:blip r:embed="rId1"/>
          <a:srcRect l="721" t="-938" r="1842" b="442"/>
          <a:stretch>
            <a:fillRect/>
          </a:stretch>
        </p:blipFill>
        <p:spPr>
          <a:xfrm>
            <a:off x="92710" y="951968"/>
            <a:ext cx="12529185" cy="6280682"/>
          </a:xfrm>
          <a:prstGeom prst="rect">
            <a:avLst/>
          </a:prstGeom>
        </p:spPr>
      </p:pic>
      <p:sp>
        <p:nvSpPr>
          <p:cNvPr id="5" name="AutoShape 4"/>
          <p:cNvSpPr>
            <a:spLocks noChangeArrowheads="1"/>
          </p:cNvSpPr>
          <p:nvPr/>
        </p:nvSpPr>
        <p:spPr bwMode="auto">
          <a:xfrm>
            <a:off x="2036445" y="4023360"/>
            <a:ext cx="8038465" cy="763270"/>
          </a:xfrm>
          <a:prstGeom prst="flowChartAlternateProcess">
            <a:avLst/>
          </a:prstGeom>
          <a:solidFill>
            <a:schemeClr val="tx2">
              <a:lumMod val="60000"/>
              <a:lumOff val="40000"/>
              <a:alpha val="41176"/>
            </a:schemeClr>
          </a:solidFill>
          <a:ln w="28575" algn="ctr">
            <a:solidFill>
              <a:schemeClr val="accent6"/>
            </a:solidFill>
            <a:round/>
          </a:ln>
        </p:spPr>
        <p:txBody>
          <a:bodyPr wrap="none" anchor="ctr"/>
          <a:lstStyle/>
          <a:p>
            <a:pPr defTabSz="127889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圆角矩形标注 2"/>
          <p:cNvSpPr>
            <a:spLocks noChangeArrowheads="1"/>
          </p:cNvSpPr>
          <p:nvPr/>
        </p:nvSpPr>
        <p:spPr bwMode="auto">
          <a:xfrm>
            <a:off x="6789234" y="3112125"/>
            <a:ext cx="1794239" cy="443102"/>
          </a:xfrm>
          <a:prstGeom prst="wedgeRoundRectCallout">
            <a:avLst>
              <a:gd name="adj1" fmla="val -83712"/>
              <a:gd name="adj2" fmla="val 173722"/>
              <a:gd name="adj3" fmla="val 16667"/>
            </a:avLst>
          </a:prstGeom>
          <a:solidFill>
            <a:srgbClr val="FFFFFF"/>
          </a:solidFill>
          <a:ln w="38100" cap="flat" cmpd="sng">
            <a:solidFill>
              <a:schemeClr val="accent1"/>
            </a:solidFill>
            <a:miter lim="800000"/>
          </a:ln>
        </p:spPr>
        <p:txBody>
          <a:bodyPr lIns="96012" tIns="48006" rIns="96012" bIns="48006" anchor="ctr"/>
          <a:lstStyle/>
          <a:p>
            <a:pPr algn="ctr"/>
            <a:r>
              <a:rPr lang="zh-CN" altLang="en-US" sz="2800" b="1" dirty="0">
                <a:solidFill>
                  <a:srgbClr val="548135"/>
                </a:solidFill>
                <a:ea typeface="微软雅黑" panose="020B0503020204020204" pitchFamily="34" charset="-122"/>
              </a:rPr>
              <a:t>点击题名</a:t>
            </a:r>
            <a:endParaRPr lang="zh-CN" altLang="en-US" sz="2800" b="1" dirty="0">
              <a:solidFill>
                <a:srgbClr val="548135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 autoUpdateAnimBg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C:/Users/lc144/Desktop/百链3.png百链3"/>
          <p:cNvPicPr>
            <a:picLocks noChangeAspect="1"/>
          </p:cNvPicPr>
          <p:nvPr/>
        </p:nvPicPr>
        <p:blipFill>
          <a:blip r:embed="rId1"/>
          <a:srcRect l="-378" t="1511" r="1032"/>
          <a:stretch>
            <a:fillRect/>
          </a:stretch>
        </p:blipFill>
        <p:spPr>
          <a:xfrm>
            <a:off x="452755" y="1456055"/>
            <a:ext cx="12169140" cy="3644900"/>
          </a:xfrm>
          <a:prstGeom prst="rect">
            <a:avLst/>
          </a:prstGeom>
        </p:spPr>
      </p:pic>
      <p:sp>
        <p:nvSpPr>
          <p:cNvPr id="5" name="圆角矩形标注 2"/>
          <p:cNvSpPr>
            <a:spLocks noChangeArrowheads="1"/>
          </p:cNvSpPr>
          <p:nvPr/>
        </p:nvSpPr>
        <p:spPr bwMode="auto">
          <a:xfrm>
            <a:off x="7941408" y="1167547"/>
            <a:ext cx="2041595" cy="590765"/>
          </a:xfrm>
          <a:prstGeom prst="wedgeRoundRectCallout">
            <a:avLst>
              <a:gd name="adj1" fmla="val 58652"/>
              <a:gd name="adj2" fmla="val 106178"/>
              <a:gd name="adj3" fmla="val 16667"/>
            </a:avLst>
          </a:prstGeom>
          <a:solidFill>
            <a:srgbClr val="FFFFFF"/>
          </a:solidFill>
          <a:ln w="38100" cap="flat" cmpd="sng">
            <a:solidFill>
              <a:schemeClr val="accent1"/>
            </a:solidFill>
            <a:miter lim="800000"/>
          </a:ln>
        </p:spPr>
        <p:txBody>
          <a:bodyPr lIns="96012" tIns="48006" rIns="96012" bIns="48006" anchor="ctr"/>
          <a:lstStyle/>
          <a:p>
            <a:pPr algn="ctr"/>
            <a:r>
              <a:rPr lang="zh-CN" altLang="en-US" sz="2800" b="1" dirty="0">
                <a:solidFill>
                  <a:srgbClr val="548135"/>
                </a:solidFill>
                <a:ea typeface="微软雅黑" panose="020B0503020204020204" pitchFamily="34" charset="-122"/>
              </a:rPr>
              <a:t>电子全文</a:t>
            </a:r>
            <a:endParaRPr lang="zh-CN" altLang="en-US" sz="2800" b="1" dirty="0">
              <a:solidFill>
                <a:srgbClr val="548135"/>
              </a:solidFill>
              <a:ea typeface="微软雅黑" panose="020B0503020204020204" pitchFamily="34" charset="-122"/>
            </a:endParaRPr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10422255" y="2176145"/>
            <a:ext cx="2016125" cy="747395"/>
          </a:xfrm>
          <a:prstGeom prst="flowChartAlternateProcess">
            <a:avLst/>
          </a:prstGeom>
          <a:solidFill>
            <a:schemeClr val="tx2">
              <a:lumMod val="60000"/>
              <a:lumOff val="40000"/>
              <a:alpha val="41176"/>
            </a:schemeClr>
          </a:solidFill>
          <a:ln w="28575" algn="ctr">
            <a:solidFill>
              <a:schemeClr val="accent6"/>
            </a:solidFill>
            <a:round/>
          </a:ln>
        </p:spPr>
        <p:txBody>
          <a:bodyPr wrap="none" anchor="ctr"/>
          <a:lstStyle/>
          <a:p>
            <a:pPr defTabSz="127889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9" name="AutoShape 4"/>
          <p:cNvSpPr>
            <a:spLocks noChangeArrowheads="1"/>
          </p:cNvSpPr>
          <p:nvPr/>
        </p:nvSpPr>
        <p:spPr bwMode="auto">
          <a:xfrm>
            <a:off x="10422354" y="2975081"/>
            <a:ext cx="2016224" cy="569747"/>
          </a:xfrm>
          <a:prstGeom prst="flowChartAlternateProcess">
            <a:avLst/>
          </a:prstGeom>
          <a:solidFill>
            <a:schemeClr val="tx2">
              <a:lumMod val="60000"/>
              <a:lumOff val="40000"/>
              <a:alpha val="41176"/>
            </a:schemeClr>
          </a:solidFill>
          <a:ln w="28575" algn="ctr">
            <a:solidFill>
              <a:schemeClr val="accent6"/>
            </a:solidFill>
            <a:round/>
          </a:ln>
        </p:spPr>
        <p:txBody>
          <a:bodyPr wrap="none" anchor="ctr"/>
          <a:lstStyle/>
          <a:p>
            <a:pPr defTabSz="127889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" name="圆角矩形标注 2"/>
          <p:cNvSpPr>
            <a:spLocks noChangeArrowheads="1"/>
          </p:cNvSpPr>
          <p:nvPr/>
        </p:nvSpPr>
        <p:spPr bwMode="auto">
          <a:xfrm>
            <a:off x="7365226" y="3112307"/>
            <a:ext cx="2617777" cy="590765"/>
          </a:xfrm>
          <a:prstGeom prst="wedgeRoundRectCallout">
            <a:avLst>
              <a:gd name="adj1" fmla="val 57958"/>
              <a:gd name="adj2" fmla="val -36996"/>
              <a:gd name="adj3" fmla="val 16667"/>
            </a:avLst>
          </a:prstGeom>
          <a:solidFill>
            <a:srgbClr val="FFFFFF"/>
          </a:solidFill>
          <a:ln w="38100" cap="flat" cmpd="sng">
            <a:solidFill>
              <a:schemeClr val="accent1"/>
            </a:solidFill>
            <a:miter lim="800000"/>
          </a:ln>
        </p:spPr>
        <p:txBody>
          <a:bodyPr lIns="96012" tIns="48006" rIns="96012" bIns="48006" anchor="ctr"/>
          <a:lstStyle/>
          <a:p>
            <a:pPr algn="ctr"/>
            <a:r>
              <a:rPr lang="zh-CN" altLang="en-US" sz="2800" b="1" dirty="0">
                <a:solidFill>
                  <a:srgbClr val="548135"/>
                </a:solidFill>
                <a:ea typeface="微软雅黑" panose="020B0503020204020204" pitchFamily="34" charset="-122"/>
              </a:rPr>
              <a:t>邮箱获取全文</a:t>
            </a:r>
            <a:endParaRPr lang="zh-CN" altLang="en-US" sz="2800" b="1" dirty="0">
              <a:solidFill>
                <a:srgbClr val="548135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 autoUpdateAnimBg="0"/>
      <p:bldP spid="5" grpId="1" bldLvl="0" animBg="1"/>
      <p:bldP spid="4" grpId="0" bldLvl="0" animBg="1"/>
      <p:bldP spid="4" grpId="1" bldLvl="0" animBg="1"/>
      <p:bldP spid="9" grpId="0" bldLvl="0" animBg="1"/>
      <p:bldP spid="10" grpId="0" bldLvl="0" animBg="1" autoUpdateAnimBg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7946" y="0"/>
            <a:ext cx="11042857" cy="7232650"/>
          </a:xfrm>
          <a:prstGeom prst="rect">
            <a:avLst/>
          </a:prstGeom>
        </p:spPr>
      </p:pic>
      <p:sp>
        <p:nvSpPr>
          <p:cNvPr id="6" name="圆角矩形标注 2"/>
          <p:cNvSpPr>
            <a:spLocks noChangeArrowheads="1"/>
          </p:cNvSpPr>
          <p:nvPr/>
        </p:nvSpPr>
        <p:spPr bwMode="auto">
          <a:xfrm>
            <a:off x="6445353" y="1960141"/>
            <a:ext cx="2969150" cy="878797"/>
          </a:xfrm>
          <a:prstGeom prst="wedgeRoundRectCallout">
            <a:avLst>
              <a:gd name="adj1" fmla="val -66844"/>
              <a:gd name="adj2" fmla="val 58228"/>
              <a:gd name="adj3" fmla="val 16667"/>
            </a:avLst>
          </a:prstGeom>
          <a:solidFill>
            <a:srgbClr val="FFFFFF"/>
          </a:solidFill>
          <a:ln w="38100" cap="flat" cmpd="sng">
            <a:solidFill>
              <a:schemeClr val="accent1"/>
            </a:solidFill>
            <a:miter lim="800000"/>
          </a:ln>
        </p:spPr>
        <p:txBody>
          <a:bodyPr lIns="96012" tIns="48006" rIns="96012" bIns="48006" anchor="ctr"/>
          <a:lstStyle/>
          <a:p>
            <a:pPr algn="ctr"/>
            <a:r>
              <a:rPr lang="zh-CN" altLang="en-US" sz="2800" b="1" dirty="0">
                <a:solidFill>
                  <a:srgbClr val="548135"/>
                </a:solidFill>
                <a:ea typeface="微软雅黑" panose="020B0503020204020204" pitchFamily="34" charset="-122"/>
              </a:rPr>
              <a:t>填写传递表单</a:t>
            </a:r>
            <a:endParaRPr lang="zh-CN" altLang="en-US" sz="2800" b="1" dirty="0">
              <a:solidFill>
                <a:srgbClr val="548135"/>
              </a:solidFill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946" y="1024038"/>
            <a:ext cx="11042857" cy="46061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:/Users/lc144/Desktop/文献传递1.png文献传递1"/>
          <p:cNvPicPr>
            <a:picLocks noChangeAspect="1"/>
          </p:cNvPicPr>
          <p:nvPr/>
        </p:nvPicPr>
        <p:blipFill>
          <a:blip r:embed="rId1"/>
          <a:srcRect l="-440" r="16671"/>
          <a:stretch>
            <a:fillRect/>
          </a:stretch>
        </p:blipFill>
        <p:spPr>
          <a:xfrm>
            <a:off x="669290" y="447591"/>
            <a:ext cx="6696398" cy="56528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圆角矩形标注 2"/>
          <p:cNvSpPr>
            <a:spLocks noChangeArrowheads="1"/>
          </p:cNvSpPr>
          <p:nvPr/>
        </p:nvSpPr>
        <p:spPr bwMode="auto">
          <a:xfrm>
            <a:off x="3909095" y="3176926"/>
            <a:ext cx="3384376" cy="878797"/>
          </a:xfrm>
          <a:prstGeom prst="wedgeRoundRectCallout">
            <a:avLst>
              <a:gd name="adj1" fmla="val -60947"/>
              <a:gd name="adj2" fmla="val -91346"/>
              <a:gd name="adj3" fmla="val 16667"/>
            </a:avLst>
          </a:prstGeom>
          <a:solidFill>
            <a:srgbClr val="FFFFFF"/>
          </a:solidFill>
          <a:ln w="38100" cap="flat" cmpd="sng">
            <a:solidFill>
              <a:schemeClr val="accent1"/>
            </a:solidFill>
            <a:miter lim="800000"/>
          </a:ln>
        </p:spPr>
        <p:txBody>
          <a:bodyPr lIns="96012" tIns="48006" rIns="96012" bIns="48006" anchor="ctr"/>
          <a:lstStyle/>
          <a:p>
            <a:pPr algn="ctr"/>
            <a:r>
              <a:rPr lang="zh-CN" altLang="en-US" sz="2800" b="1" dirty="0">
                <a:solidFill>
                  <a:srgbClr val="548135"/>
                </a:solidFill>
                <a:ea typeface="微软雅黑" panose="020B0503020204020204" pitchFamily="34" charset="-122"/>
              </a:rPr>
              <a:t>邮箱接收文献全文</a:t>
            </a:r>
            <a:endParaRPr lang="zh-CN" altLang="en-US" sz="2800" b="1" dirty="0">
              <a:solidFill>
                <a:srgbClr val="548135"/>
              </a:solidFill>
              <a:ea typeface="微软雅黑" panose="020B0503020204020204" pitchFamily="34" charset="-122"/>
            </a:endParaRPr>
          </a:p>
        </p:txBody>
      </p:sp>
      <p:pic>
        <p:nvPicPr>
          <p:cNvPr id="10" name="图片 9" descr="C:/Users/lc144/Desktop/超星期刊1.png超星期刊1"/>
          <p:cNvPicPr>
            <a:picLocks noChangeAspect="1"/>
          </p:cNvPicPr>
          <p:nvPr/>
        </p:nvPicPr>
        <p:blipFill>
          <a:blip r:embed="rId2"/>
          <a:srcRect t="16454" b="16454"/>
          <a:stretch>
            <a:fillRect/>
          </a:stretch>
        </p:blipFill>
        <p:spPr>
          <a:xfrm>
            <a:off x="3395836" y="2894435"/>
            <a:ext cx="8515350" cy="3771900"/>
          </a:xfrm>
          <a:prstGeom prst="rect">
            <a:avLst/>
          </a:prstGeom>
        </p:spPr>
      </p:pic>
      <p:sp>
        <p:nvSpPr>
          <p:cNvPr id="11" name="圆角矩形标注 2"/>
          <p:cNvSpPr>
            <a:spLocks noChangeArrowheads="1"/>
          </p:cNvSpPr>
          <p:nvPr/>
        </p:nvSpPr>
        <p:spPr bwMode="auto">
          <a:xfrm>
            <a:off x="8949655" y="1744117"/>
            <a:ext cx="2016224" cy="878797"/>
          </a:xfrm>
          <a:prstGeom prst="wedgeRoundRectCallout">
            <a:avLst>
              <a:gd name="adj1" fmla="val -44398"/>
              <a:gd name="adj2" fmla="val 72535"/>
              <a:gd name="adj3" fmla="val 16667"/>
            </a:avLst>
          </a:prstGeom>
          <a:solidFill>
            <a:srgbClr val="FFFFFF"/>
          </a:solidFill>
          <a:ln w="38100" cap="flat" cmpd="sng">
            <a:solidFill>
              <a:schemeClr val="accent1"/>
            </a:solidFill>
            <a:miter lim="800000"/>
          </a:ln>
        </p:spPr>
        <p:txBody>
          <a:bodyPr lIns="96012" tIns="48006" rIns="96012" bIns="48006" anchor="ctr"/>
          <a:lstStyle/>
          <a:p>
            <a:pPr algn="ctr"/>
            <a:r>
              <a:rPr lang="zh-CN" altLang="en-US" sz="2800" b="1" dirty="0">
                <a:solidFill>
                  <a:srgbClr val="548135"/>
                </a:solidFill>
                <a:ea typeface="微软雅黑" panose="020B0503020204020204" pitchFamily="34" charset="-122"/>
              </a:rPr>
              <a:t>点开即读</a:t>
            </a:r>
            <a:endParaRPr lang="zh-CN" altLang="en-US" sz="2800" b="1" dirty="0">
              <a:solidFill>
                <a:srgbClr val="548135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 bldLvl="0" animBg="1"/>
      <p:bldP spid="11" grpId="1" bldLvl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87349" y="222250"/>
            <a:ext cx="6258050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简单检索</a:t>
            </a:r>
            <a:r>
              <a:rPr lang="en-US" altLang="zh-CN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——</a:t>
            </a:r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以外文期刊为例</a:t>
            </a:r>
            <a:endParaRPr lang="zh-CN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024037"/>
            <a:ext cx="12858750" cy="5625272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87349" y="222250"/>
            <a:ext cx="4673873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检索结果页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97121"/>
            <a:ext cx="12858750" cy="6321698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024037"/>
            <a:ext cx="12858750" cy="581420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7988"/>
            <a:ext cx="12858750" cy="6284662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87349" y="222250"/>
            <a:ext cx="4673873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高级检索</a:t>
            </a:r>
            <a:endParaRPr lang="zh-CN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87350" y="222250"/>
            <a:ext cx="2369618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高级检索</a:t>
            </a:r>
            <a:endParaRPr lang="zh-CN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87" y="2104157"/>
            <a:ext cx="1433995" cy="420717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360" y="2074858"/>
            <a:ext cx="1457246" cy="246526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1370" y="2035969"/>
            <a:ext cx="4222967" cy="478814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3393" y="2074858"/>
            <a:ext cx="1479266" cy="249700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025" y="2035969"/>
            <a:ext cx="1476336" cy="2456623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2078" y="2035969"/>
            <a:ext cx="1476336" cy="2909567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465752" y="1555919"/>
            <a:ext cx="8510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期刊</a:t>
            </a:r>
            <a:endParaRPr lang="zh-CN" altLang="zh-CN" sz="24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152161" y="1555916"/>
            <a:ext cx="8510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专利</a:t>
            </a:r>
            <a:endParaRPr lang="zh-CN" altLang="zh-CN" sz="24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756692" y="1555916"/>
            <a:ext cx="8510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论文</a:t>
            </a:r>
            <a:endParaRPr lang="zh-CN" altLang="zh-CN" sz="24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443101" y="1555917"/>
            <a:ext cx="8510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会议</a:t>
            </a:r>
            <a:endParaRPr lang="zh-CN" altLang="zh-CN" sz="24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050459" y="1555917"/>
            <a:ext cx="8510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标准</a:t>
            </a:r>
            <a:endParaRPr lang="zh-CN" altLang="zh-CN" sz="24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751798" y="1555916"/>
            <a:ext cx="8510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图书</a:t>
            </a:r>
            <a:endParaRPr lang="zh-CN" altLang="zh-CN" sz="24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59" y="815053"/>
            <a:ext cx="12858750" cy="6195347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87349" y="222250"/>
            <a:ext cx="4673873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专业检索</a:t>
            </a:r>
            <a:endParaRPr lang="zh-CN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839" y="815052"/>
            <a:ext cx="9491530" cy="61953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87349" y="222250"/>
            <a:ext cx="4673873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AI</a:t>
            </a:r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传递助手</a:t>
            </a:r>
            <a:endParaRPr lang="zh-CN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58900" y="1260475"/>
            <a:ext cx="10408285" cy="48361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87350" y="222250"/>
            <a:ext cx="7242810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AI</a:t>
            </a:r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传递助手</a:t>
            </a:r>
            <a:r>
              <a:rPr lang="en-US" altLang="zh-CN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-</a:t>
            </a:r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一键申请文献传递</a:t>
            </a:r>
            <a:endParaRPr lang="zh-CN" altLang="en-US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3" name="图片 2"/>
          <p:cNvPicPr/>
          <p:nvPr/>
        </p:nvPicPr>
        <p:blipFill>
          <a:blip r:embed="rId1"/>
          <a:srcRect b="692"/>
          <a:stretch>
            <a:fillRect/>
          </a:stretch>
        </p:blipFill>
        <p:spPr>
          <a:xfrm>
            <a:off x="3000375" y="880110"/>
            <a:ext cx="6858000" cy="5833110"/>
          </a:xfrm>
          <a:prstGeom prst="rect">
            <a:avLst/>
          </a:prstGeom>
        </p:spPr>
      </p:pic>
      <p:pic>
        <p:nvPicPr>
          <p:cNvPr id="5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2613025" y="833120"/>
            <a:ext cx="7826375" cy="5148580"/>
          </a:xfrm>
          <a:prstGeom prst="rect">
            <a:avLst/>
          </a:prstGeom>
        </p:spPr>
      </p:pic>
      <p:pic>
        <p:nvPicPr>
          <p:cNvPr id="4" name="图片 3"/>
          <p:cNvPicPr/>
          <p:nvPr/>
        </p:nvPicPr>
        <p:blipFill>
          <a:blip r:embed="rId3"/>
          <a:stretch>
            <a:fillRect/>
          </a:stretch>
        </p:blipFill>
        <p:spPr>
          <a:xfrm>
            <a:off x="2324735" y="807720"/>
            <a:ext cx="8294370" cy="53816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87350" y="222250"/>
            <a:ext cx="6802120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AI</a:t>
            </a:r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传递助手</a:t>
            </a:r>
            <a:r>
              <a:rPr lang="en-US" altLang="zh-CN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-OA</a:t>
            </a:r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文献即点即读</a:t>
            </a:r>
            <a:endParaRPr lang="zh-CN" altLang="en-US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2" name="图片 1"/>
          <p:cNvPicPr/>
          <p:nvPr/>
        </p:nvPicPr>
        <p:blipFill>
          <a:blip r:embed="rId1"/>
          <a:stretch>
            <a:fillRect/>
          </a:stretch>
        </p:blipFill>
        <p:spPr>
          <a:xfrm>
            <a:off x="2445385" y="1096010"/>
            <a:ext cx="7808595" cy="5332095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>
          <a:blip r:embed="rId2"/>
          <a:stretch>
            <a:fillRect/>
          </a:stretch>
        </p:blipFill>
        <p:spPr>
          <a:xfrm>
            <a:off x="2396490" y="1024255"/>
            <a:ext cx="8038465" cy="52939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87350" y="222250"/>
            <a:ext cx="7327900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AI</a:t>
            </a:r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传递助手</a:t>
            </a:r>
            <a:r>
              <a:rPr lang="en-US" altLang="zh-CN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-</a:t>
            </a:r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搭载</a:t>
            </a:r>
            <a:r>
              <a:rPr lang="en-US" altLang="zh-CN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DeepSeek</a:t>
            </a:r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模型</a:t>
            </a:r>
            <a:endParaRPr lang="zh-CN" altLang="en-US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3" name="图片 2"/>
          <p:cNvPicPr/>
          <p:nvPr/>
        </p:nvPicPr>
        <p:blipFill>
          <a:blip r:embed="rId1"/>
          <a:stretch>
            <a:fillRect/>
          </a:stretch>
        </p:blipFill>
        <p:spPr>
          <a:xfrm>
            <a:off x="2613025" y="1023620"/>
            <a:ext cx="7740015" cy="5292725"/>
          </a:xfrm>
          <a:prstGeom prst="rect">
            <a:avLst/>
          </a:prstGeom>
        </p:spPr>
      </p:pic>
      <p:pic>
        <p:nvPicPr>
          <p:cNvPr id="4" name="图片 3"/>
          <p:cNvPicPr/>
          <p:nvPr/>
        </p:nvPicPr>
        <p:blipFill>
          <a:blip r:embed="rId2"/>
          <a:stretch>
            <a:fillRect/>
          </a:stretch>
        </p:blipFill>
        <p:spPr>
          <a:xfrm>
            <a:off x="2396490" y="950595"/>
            <a:ext cx="7959090" cy="56013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​​ 5"/>
          <p:cNvSpPr/>
          <p:nvPr/>
        </p:nvSpPr>
        <p:spPr>
          <a:xfrm>
            <a:off x="2100694" y="654596"/>
            <a:ext cx="3873030" cy="16497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defTabSz="960120">
              <a:defRPr/>
            </a:pPr>
            <a:r>
              <a:rPr lang="en-US" altLang="zh-CN" sz="10125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1800</a:t>
            </a:r>
            <a:endParaRPr lang="zh-CN" altLang="en-US" sz="10125" b="1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直接连接符​​ 7"/>
          <p:cNvCxnSpPr/>
          <p:nvPr/>
        </p:nvCxnSpPr>
        <p:spPr>
          <a:xfrm>
            <a:off x="6429375" y="0"/>
            <a:ext cx="0" cy="723265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直接连接符​​ 9"/>
          <p:cNvCxnSpPr/>
          <p:nvPr/>
        </p:nvCxnSpPr>
        <p:spPr>
          <a:xfrm flipH="1" flipV="1">
            <a:off x="1607609" y="3581168"/>
            <a:ext cx="9643533" cy="35158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9" name="矩形​​ 12"/>
          <p:cNvSpPr/>
          <p:nvPr/>
        </p:nvSpPr>
        <p:spPr>
          <a:xfrm>
            <a:off x="6785887" y="627848"/>
            <a:ext cx="3873030" cy="16497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defTabSz="960120">
              <a:defRPr/>
            </a:pPr>
            <a:r>
              <a:rPr lang="en-US" altLang="zh-CN" sz="10125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500</a:t>
            </a:r>
            <a:endParaRPr lang="zh-CN" altLang="en-US" sz="10125" b="1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​​ 13"/>
          <p:cNvSpPr/>
          <p:nvPr/>
        </p:nvSpPr>
        <p:spPr>
          <a:xfrm>
            <a:off x="2024752" y="3920092"/>
            <a:ext cx="3873030" cy="16497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defTabSz="960120">
              <a:defRPr/>
            </a:pPr>
            <a:r>
              <a:rPr lang="en-US" altLang="zh-CN" sz="10125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96%</a:t>
            </a:r>
            <a:endParaRPr lang="zh-CN" altLang="en-US" sz="10125" b="1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矩形​​ 14"/>
          <p:cNvSpPr/>
          <p:nvPr/>
        </p:nvSpPr>
        <p:spPr>
          <a:xfrm>
            <a:off x="6960968" y="3844150"/>
            <a:ext cx="3873030" cy="16497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defTabSz="960120">
              <a:defRPr/>
            </a:pPr>
            <a:r>
              <a:rPr lang="en-US" altLang="zh-CN" sz="10125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90%</a:t>
            </a:r>
            <a:endParaRPr lang="zh-CN" altLang="en-US" sz="9280" b="1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61569" y="2385772"/>
            <a:ext cx="4326890" cy="739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960120">
              <a:defRPr/>
            </a:pPr>
            <a:r>
              <a:rPr lang="zh-CN" altLang="en-US" sz="211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可查询到</a:t>
            </a:r>
            <a:r>
              <a:rPr lang="en-US" altLang="zh-CN" sz="211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1800</a:t>
            </a:r>
            <a:r>
              <a:rPr lang="zh-CN" altLang="en-US" sz="211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多家图书馆的馆藏及</a:t>
            </a:r>
            <a:endParaRPr lang="en-US" altLang="zh-CN" sz="211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60120">
              <a:defRPr/>
            </a:pPr>
            <a:r>
              <a:rPr lang="zh-CN" altLang="en-US" sz="211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电子资源</a:t>
            </a:r>
            <a:endParaRPr lang="zh-CN" altLang="en-US" sz="211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6"/>
          <p:cNvSpPr txBox="1"/>
          <p:nvPr/>
        </p:nvSpPr>
        <p:spPr>
          <a:xfrm>
            <a:off x="6882536" y="2385772"/>
            <a:ext cx="4697730" cy="739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960120">
              <a:defRPr/>
            </a:pPr>
            <a:r>
              <a:rPr lang="zh-CN" altLang="en-US" sz="211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实现</a:t>
            </a:r>
            <a:r>
              <a:rPr lang="en-US" altLang="zh-CN" sz="211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</a:t>
            </a:r>
            <a:r>
              <a:rPr lang="zh-CN" altLang="en-US" sz="211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个中外文数据库资源</a:t>
            </a:r>
            <a:r>
              <a:rPr lang="zh-CN" altLang="en-US" sz="211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跨库检索</a:t>
            </a:r>
            <a:endParaRPr lang="zh-CN" altLang="en-US" sz="211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 defTabSz="960120">
              <a:defRPr/>
            </a:pPr>
            <a:r>
              <a:rPr lang="zh-CN" altLang="en-US" sz="211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和统一检索</a:t>
            </a:r>
            <a:endParaRPr lang="zh-CN" altLang="en-US" sz="211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7"/>
          <p:cNvSpPr txBox="1"/>
          <p:nvPr/>
        </p:nvSpPr>
        <p:spPr>
          <a:xfrm>
            <a:off x="2433244" y="5678970"/>
            <a:ext cx="3174365" cy="41529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60120">
              <a:defRPr/>
            </a:pPr>
            <a:r>
              <a:rPr lang="zh-CN" altLang="en-US" sz="211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中文资源传递满足率</a:t>
            </a:r>
            <a:r>
              <a:rPr lang="en-US" altLang="zh-CN" sz="211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96%</a:t>
            </a:r>
            <a:endParaRPr lang="zh-CN" altLang="en-US" sz="211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8"/>
          <p:cNvSpPr txBox="1"/>
          <p:nvPr/>
        </p:nvSpPr>
        <p:spPr>
          <a:xfrm>
            <a:off x="7385359" y="5678970"/>
            <a:ext cx="3174365" cy="41529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60120">
              <a:defRPr/>
            </a:pPr>
            <a:r>
              <a:rPr lang="zh-CN" altLang="en-US" sz="211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外文资源传递满足率</a:t>
            </a:r>
            <a:r>
              <a:rPr lang="en-US" altLang="zh-CN" sz="211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90%</a:t>
            </a:r>
            <a:endParaRPr lang="zh-CN" altLang="en-US" sz="211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1308100" y="3615690"/>
            <a:ext cx="9994265" cy="73025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flipH="1">
            <a:off x="2473325" y="3722370"/>
            <a:ext cx="8716010" cy="5162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indent="0" algn="ctr">
              <a:lnSpc>
                <a:spcPct val="120000"/>
              </a:lnSpc>
              <a:buNone/>
            </a:pP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造字工房悦黑体验版细体" pitchFamily="2" charset="-122"/>
              </a:rPr>
              <a:t>超星发现：一站式资源检索，知识深度分析与挖掘</a:t>
            </a:r>
            <a:endParaRPr lang="zh-CN" altLang="en-US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造字工房悦黑体验版细体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-13470" y="7144282"/>
            <a:ext cx="3214291" cy="879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00821" y="7144282"/>
            <a:ext cx="3214291" cy="879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15111" y="7144282"/>
            <a:ext cx="3214291" cy="8792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629402" y="7144282"/>
            <a:ext cx="3214291" cy="879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3" name="MH_Others_1"/>
          <p:cNvSpPr/>
          <p:nvPr>
            <p:custDataLst>
              <p:tags r:id="rId2"/>
            </p:custDataLst>
          </p:nvPr>
        </p:nvSpPr>
        <p:spPr>
          <a:xfrm flipH="1">
            <a:off x="6383663" y="-1345865"/>
            <a:ext cx="45713" cy="4877295"/>
          </a:xfrm>
          <a:custGeom>
            <a:avLst/>
            <a:gdLst>
              <a:gd name="connsiteX0" fmla="*/ 0 w 3276600"/>
              <a:gd name="connsiteY0" fmla="*/ 6311900 h 6311900"/>
              <a:gd name="connsiteX1" fmla="*/ 0 w 3276600"/>
              <a:gd name="connsiteY1" fmla="*/ 0 h 6311900"/>
              <a:gd name="connsiteX2" fmla="*/ 3276600 w 3276600"/>
              <a:gd name="connsiteY2" fmla="*/ 0 h 6311900"/>
              <a:gd name="connsiteX0-1" fmla="*/ 0 w 0"/>
              <a:gd name="connsiteY0-2" fmla="*/ 6311900 h 6311900"/>
              <a:gd name="connsiteX1-3" fmla="*/ 0 w 0"/>
              <a:gd name="connsiteY1-4" fmla="*/ 0 h 63119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h="6311900">
                <a:moveTo>
                  <a:pt x="0" y="6311900"/>
                </a:moveTo>
                <a:lnTo>
                  <a:pt x="0" y="0"/>
                </a:lnTo>
              </a:path>
            </a:pathLst>
          </a:custGeom>
          <a:noFill/>
          <a:ln w="15875"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5" name="MH_Others_3"/>
          <p:cNvSpPr/>
          <p:nvPr>
            <p:custDataLst>
              <p:tags r:id="rId3"/>
            </p:custDataLst>
          </p:nvPr>
        </p:nvSpPr>
        <p:spPr>
          <a:xfrm>
            <a:off x="6354397" y="975451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solidFill>
                <a:srgbClr val="FFFFFF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6" name="MH_Others_4"/>
          <p:cNvSpPr/>
          <p:nvPr>
            <p:custDataLst>
              <p:tags r:id="rId4"/>
            </p:custDataLst>
          </p:nvPr>
        </p:nvSpPr>
        <p:spPr>
          <a:xfrm flipH="1">
            <a:off x="6354397" y="1824196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solidFill>
                <a:srgbClr val="FFFFFF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7" name="MH_Others_5"/>
          <p:cNvSpPr/>
          <p:nvPr>
            <p:custDataLst>
              <p:tags r:id="rId5"/>
            </p:custDataLst>
          </p:nvPr>
        </p:nvSpPr>
        <p:spPr>
          <a:xfrm>
            <a:off x="6354397" y="2672942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solidFill>
                <a:srgbClr val="FFFFFF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127998" y="2096189"/>
            <a:ext cx="4608512" cy="5169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超星发现系统除了具有一般搜索引擎的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信息检索功能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外，其最大的功能是提供了深达知识内在关系的强大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知识挖掘和情报分析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功能。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截至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2025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月，发现收录元数据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13.2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亿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，其中中文元数据接近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7.4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亿条，外文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5.8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亿条；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图书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2.8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千万种，期刊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5.1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亿篇，报纸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2.6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亿篇等。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 lvl="1">
              <a:lnSpc>
                <a:spcPct val="150000"/>
              </a:lnSpc>
            </a:pPr>
            <a:endParaRPr lang="zh-CN" altLang="en-US" sz="20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  <a:p>
            <a:pPr lvl="1">
              <a:lnSpc>
                <a:spcPct val="150000"/>
              </a:lnSpc>
            </a:pPr>
            <a:endParaRPr lang="zh-CN" altLang="en-US" sz="2000" dirty="0"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4767580" y="364490"/>
            <a:ext cx="3615055" cy="847725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flipH="1">
            <a:off x="5041265" y="500063"/>
            <a:ext cx="3067050" cy="6642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None/>
            </a:pPr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造字工房悦黑体验版细体" pitchFamily="2" charset="-122"/>
              </a:rPr>
              <a:t>超星发现</a:t>
            </a:r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造字工房悦黑体验版细体" pitchFamily="2" charset="-122"/>
              </a:rPr>
              <a:t>www.zhizhen.com</a:t>
            </a:r>
            <a:endParaRPr lang="en-US" altLang="zh-CN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造字工房悦黑体验版细体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238" y="1523643"/>
            <a:ext cx="7428077" cy="5344517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87349" y="222250"/>
            <a:ext cx="7050138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校园网环境：</a:t>
            </a:r>
            <a:r>
              <a:rPr lang="en-US" altLang="zh-CN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www.zhizhen.com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45235" y="1096010"/>
            <a:ext cx="7777480" cy="543433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1525" y="1076960"/>
            <a:ext cx="8211820" cy="54527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87349" y="222250"/>
            <a:ext cx="7050138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超星发现：</a:t>
            </a:r>
            <a:r>
              <a:rPr lang="en-US" altLang="zh-CN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www.zhizhen.com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52980" y="975360"/>
            <a:ext cx="8091805" cy="5281930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C:/Users/lc144/Desktop/发现1.png发现1"/>
          <p:cNvPicPr>
            <a:picLocks noChangeAspect="1"/>
          </p:cNvPicPr>
          <p:nvPr/>
        </p:nvPicPr>
        <p:blipFill>
          <a:blip r:embed="rId1"/>
          <a:srcRect l="4133" t="1325" r="1361"/>
          <a:stretch>
            <a:fillRect/>
          </a:stretch>
        </p:blipFill>
        <p:spPr>
          <a:xfrm>
            <a:off x="596265" y="1600200"/>
            <a:ext cx="12169775" cy="538924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87349" y="222250"/>
            <a:ext cx="7050138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空检索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8" name="圆角矩形 3"/>
          <p:cNvSpPr/>
          <p:nvPr/>
        </p:nvSpPr>
        <p:spPr>
          <a:xfrm>
            <a:off x="2802890" y="3328035"/>
            <a:ext cx="1661160" cy="323850"/>
          </a:xfrm>
          <a:prstGeom prst="roundRect">
            <a:avLst/>
          </a:prstGeom>
          <a:solidFill>
            <a:srgbClr val="FF0000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圆角矩形标注 6"/>
          <p:cNvSpPr/>
          <p:nvPr/>
        </p:nvSpPr>
        <p:spPr>
          <a:xfrm>
            <a:off x="4916954" y="3543652"/>
            <a:ext cx="4970124" cy="588196"/>
          </a:xfrm>
          <a:prstGeom prst="wedgeRoundRectCallout">
            <a:avLst>
              <a:gd name="adj1" fmla="val -61188"/>
              <a:gd name="adj2" fmla="val -44811"/>
              <a:gd name="adj3" fmla="val 16667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110" b="1" dirty="0">
                <a:solidFill>
                  <a:schemeClr val="accent2"/>
                </a:solidFill>
                <a:latin typeface="黑体" panose="02010609060101010101" charset="-122"/>
                <a:ea typeface="黑体" panose="02010609060101010101" charset="-122"/>
              </a:rPr>
              <a:t>截至</a:t>
            </a:r>
            <a:r>
              <a:rPr lang="en-US" altLang="zh-CN" sz="2110" b="1" dirty="0">
                <a:solidFill>
                  <a:schemeClr val="accent2"/>
                </a:solidFill>
                <a:latin typeface="黑体" panose="02010609060101010101" charset="-122"/>
                <a:ea typeface="黑体" panose="02010609060101010101" charset="-122"/>
              </a:rPr>
              <a:t>5</a:t>
            </a:r>
            <a:r>
              <a:rPr lang="zh-CN" altLang="en-US" sz="2110" b="1" dirty="0">
                <a:solidFill>
                  <a:schemeClr val="accent2"/>
                </a:solidFill>
                <a:latin typeface="黑体" panose="02010609060101010101" charset="-122"/>
                <a:ea typeface="黑体" panose="02010609060101010101" charset="-122"/>
              </a:rPr>
              <a:t>月</a:t>
            </a:r>
            <a:r>
              <a:rPr lang="en-US" altLang="zh-CN" sz="2110" b="1" dirty="0">
                <a:solidFill>
                  <a:schemeClr val="accent2"/>
                </a:solidFill>
                <a:latin typeface="黑体" panose="02010609060101010101" charset="-122"/>
                <a:ea typeface="黑体" panose="02010609060101010101" charset="-122"/>
              </a:rPr>
              <a:t>21</a:t>
            </a:r>
            <a:r>
              <a:rPr lang="zh-CN" altLang="en-US" sz="2110" b="1" dirty="0">
                <a:solidFill>
                  <a:schemeClr val="accent2"/>
                </a:solidFill>
                <a:latin typeface="黑体" panose="02010609060101010101" charset="-122"/>
                <a:ea typeface="黑体" panose="02010609060101010101" charset="-122"/>
              </a:rPr>
              <a:t>日</a:t>
            </a:r>
            <a:r>
              <a:rPr lang="en-US" altLang="zh-CN" sz="2110" b="1" dirty="0">
                <a:solidFill>
                  <a:schemeClr val="accent2"/>
                </a:solidFill>
                <a:latin typeface="黑体" panose="02010609060101010101" charset="-122"/>
                <a:ea typeface="黑体" panose="02010609060101010101" charset="-122"/>
              </a:rPr>
              <a:t>,</a:t>
            </a:r>
            <a:r>
              <a:rPr lang="zh-CN" altLang="en-US" sz="2110" b="1" dirty="0">
                <a:solidFill>
                  <a:schemeClr val="accent2"/>
                </a:solidFill>
                <a:latin typeface="黑体" panose="02010609060101010101" charset="-122"/>
                <a:ea typeface="黑体" panose="02010609060101010101" charset="-122"/>
              </a:rPr>
              <a:t>元数据</a:t>
            </a:r>
            <a:r>
              <a:rPr lang="en-US" altLang="zh-CN" sz="2110" b="1" dirty="0">
                <a:solidFill>
                  <a:schemeClr val="accent2"/>
                </a:solidFill>
                <a:latin typeface="黑体" panose="02010609060101010101" charset="-122"/>
                <a:ea typeface="黑体" panose="02010609060101010101" charset="-122"/>
              </a:rPr>
              <a:t>1420489361</a:t>
            </a:r>
            <a:r>
              <a:rPr lang="zh-CN" altLang="en-US" sz="2110" b="1" dirty="0">
                <a:solidFill>
                  <a:schemeClr val="accent2"/>
                </a:solidFill>
                <a:latin typeface="黑体" panose="02010609060101010101" charset="-122"/>
                <a:ea typeface="黑体" panose="02010609060101010101" charset="-122"/>
              </a:rPr>
              <a:t>条</a:t>
            </a:r>
            <a:endParaRPr lang="zh-CN" altLang="en-US" sz="2110" b="1" dirty="0">
              <a:solidFill>
                <a:schemeClr val="accent2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10" grpId="0" bldLvl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rcRect t="470" b="-479"/>
          <a:stretch>
            <a:fillRect/>
          </a:stretch>
        </p:blipFill>
        <p:spPr>
          <a:xfrm>
            <a:off x="5514975" y="157480"/>
            <a:ext cx="2407920" cy="707517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00593" y="4308886"/>
            <a:ext cx="5278693" cy="90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900" b="1" dirty="0">
                <a:latin typeface="+mn-ea"/>
                <a:cs typeface="+mn-ea"/>
                <a:sym typeface="+mn-lt"/>
              </a:rPr>
              <a:t>超星发现拥有近</a:t>
            </a:r>
            <a:r>
              <a:rPr lang="en-US" altLang="zh-CN" sz="5060" b="1" dirty="0">
                <a:solidFill>
                  <a:srgbClr val="FFFF0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+mn-ea"/>
                <a:cs typeface="+mn-ea"/>
                <a:sym typeface="+mn-lt"/>
              </a:rPr>
              <a:t>13.2</a:t>
            </a:r>
            <a:r>
              <a:rPr lang="zh-CN" altLang="en-US" sz="5060" b="1" dirty="0">
                <a:solidFill>
                  <a:srgbClr val="FFFF0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+mn-ea"/>
                <a:cs typeface="+mn-ea"/>
                <a:sym typeface="+mn-lt"/>
              </a:rPr>
              <a:t>亿条</a:t>
            </a:r>
            <a:r>
              <a:rPr lang="zh-CN" altLang="en-US" sz="1900" b="1" dirty="0">
                <a:latin typeface="+mn-ea"/>
                <a:cs typeface="+mn-ea"/>
                <a:sym typeface="+mn-lt"/>
              </a:rPr>
              <a:t>元数据</a:t>
            </a:r>
            <a:endParaRPr lang="en-US" sz="1900" b="1" dirty="0">
              <a:latin typeface="+mn-ea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374237" y="1977013"/>
            <a:ext cx="3398520" cy="8699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220" dirty="0">
                <a:solidFill>
                  <a:srgbClr val="FF000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到底有多大？</a:t>
            </a:r>
            <a:endParaRPr lang="en-US" altLang="zh-CN" sz="4220" dirty="0">
              <a:solidFill>
                <a:srgbClr val="FF0000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712722" y="521689"/>
            <a:ext cx="2447924" cy="3683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图书</a:t>
            </a:r>
            <a:r>
              <a:rPr lang="en-US" altLang="zh-CN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2.8</a:t>
            </a:r>
            <a:r>
              <a:rPr lang="zh-CN" altLang="en-US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千万种</a:t>
            </a:r>
            <a:endParaRPr lang="zh-CN" altLang="en-US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722119" y="967694"/>
            <a:ext cx="2447924" cy="3683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18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报纸</a:t>
            </a:r>
            <a:r>
              <a:rPr lang="en-US" altLang="zh-CN" sz="18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2.4</a:t>
            </a:r>
            <a:r>
              <a:rPr lang="zh-CN" altLang="en-US" sz="18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亿篇</a:t>
            </a:r>
            <a:endParaRPr lang="zh-CN" altLang="en-US" sz="1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722119" y="1423774"/>
            <a:ext cx="2447924" cy="3683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18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学位论文</a:t>
            </a:r>
            <a:r>
              <a:rPr lang="en-US" altLang="zh-CN" sz="18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2.3</a:t>
            </a:r>
            <a:r>
              <a:rPr lang="zh-CN" altLang="en-US" sz="18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千万篇</a:t>
            </a:r>
            <a:endParaRPr lang="zh-CN" altLang="en-US" sz="1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712722" y="1869779"/>
            <a:ext cx="2447924" cy="3683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18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会议论文</a:t>
            </a:r>
            <a:r>
              <a:rPr lang="en-US" altLang="zh-CN" sz="18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3.9</a:t>
            </a:r>
            <a:r>
              <a:rPr lang="zh-CN" altLang="en-US" sz="18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千万篇</a:t>
            </a:r>
            <a:endParaRPr lang="zh-CN" altLang="en-US" sz="1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722119" y="2315784"/>
            <a:ext cx="2447924" cy="3683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18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标准</a:t>
            </a:r>
            <a:r>
              <a:rPr lang="en-US" altLang="zh-CN" sz="18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683</a:t>
            </a:r>
            <a:r>
              <a:rPr lang="zh-CN" altLang="en-US" sz="18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万篇</a:t>
            </a:r>
            <a:endParaRPr lang="zh-CN" altLang="en-US" sz="1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722119" y="2745531"/>
            <a:ext cx="2447924" cy="3683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18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专利</a:t>
            </a:r>
            <a:r>
              <a:rPr lang="en-US" altLang="zh-CN" sz="18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1.9</a:t>
            </a:r>
            <a:r>
              <a:rPr lang="zh-CN" altLang="en-US" sz="18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亿篇</a:t>
            </a:r>
            <a:endParaRPr lang="zh-CN" altLang="en-US" sz="1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712722" y="3191536"/>
            <a:ext cx="2447924" cy="3683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18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音视频</a:t>
            </a:r>
            <a:r>
              <a:rPr lang="en-US" altLang="zh-CN" sz="18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2.4</a:t>
            </a:r>
            <a:r>
              <a:rPr lang="zh-CN" altLang="en-US" sz="18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千万部</a:t>
            </a:r>
            <a:endParaRPr lang="zh-CN" altLang="en-US" sz="1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722119" y="3637541"/>
            <a:ext cx="2447924" cy="3683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18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科技成果</a:t>
            </a:r>
            <a:r>
              <a:rPr lang="en-US" altLang="zh-CN" sz="18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1.1</a:t>
            </a:r>
            <a:r>
              <a:rPr lang="zh-CN" altLang="en-US" sz="18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千万条</a:t>
            </a:r>
            <a:endParaRPr lang="zh-CN" altLang="en-US" sz="1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722119" y="4093621"/>
            <a:ext cx="2447924" cy="3683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18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报告</a:t>
            </a:r>
            <a:r>
              <a:rPr lang="en-US" altLang="zh-CN" sz="18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698</a:t>
            </a:r>
            <a:r>
              <a:rPr lang="zh-CN" altLang="en-US" sz="18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万条</a:t>
            </a:r>
            <a:endParaRPr lang="zh-CN" altLang="en-US" sz="1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712722" y="4539626"/>
            <a:ext cx="2447924" cy="3683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18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年鉴</a:t>
            </a:r>
            <a:r>
              <a:rPr lang="en-US" altLang="zh-CN" sz="18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4.6</a:t>
            </a:r>
            <a:r>
              <a:rPr lang="zh-CN" altLang="en-US" sz="18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千万条</a:t>
            </a:r>
            <a:endParaRPr lang="zh-CN" altLang="en-US" sz="1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722119" y="4985631"/>
            <a:ext cx="2447924" cy="3683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18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法律法规</a:t>
            </a:r>
            <a:r>
              <a:rPr lang="en-US" altLang="zh-CN" sz="18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979</a:t>
            </a:r>
            <a:r>
              <a:rPr lang="zh-CN" altLang="en-US" sz="18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万条</a:t>
            </a:r>
            <a:endParaRPr lang="zh-CN" altLang="en-US" sz="1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722119" y="5443066"/>
            <a:ext cx="2447924" cy="3683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18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案例</a:t>
            </a:r>
            <a:r>
              <a:rPr lang="en-US" altLang="zh-CN" sz="18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6.1</a:t>
            </a:r>
            <a:r>
              <a:rPr lang="zh-CN" altLang="en-US" sz="18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千万条</a:t>
            </a:r>
            <a:endParaRPr lang="zh-CN" altLang="en-US" sz="1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712722" y="5889071"/>
            <a:ext cx="2447924" cy="3683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18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信息咨迅</a:t>
            </a:r>
            <a:r>
              <a:rPr lang="en-US" altLang="zh-CN" sz="18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1.4</a:t>
            </a:r>
            <a:r>
              <a:rPr lang="zh-CN" altLang="en-US" sz="18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亿条</a:t>
            </a:r>
            <a:endParaRPr lang="zh-CN" altLang="en-US" sz="1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9" name="标注: 弯曲线形 18"/>
          <p:cNvSpPr/>
          <p:nvPr/>
        </p:nvSpPr>
        <p:spPr>
          <a:xfrm>
            <a:off x="9712960" y="87630"/>
            <a:ext cx="2466975" cy="368299"/>
          </a:xfrm>
          <a:prstGeom prst="borderCallout2">
            <a:avLst>
              <a:gd name="adj1" fmla="val 49698"/>
              <a:gd name="adj2" fmla="val 521"/>
              <a:gd name="adj3" fmla="val 136969"/>
              <a:gd name="adj4" fmla="val -43518"/>
              <a:gd name="adj5" fmla="val 551014"/>
              <a:gd name="adj6" fmla="val -96731"/>
            </a:avLst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18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期刊</a:t>
            </a:r>
            <a:r>
              <a:rPr lang="en-US" altLang="zh-CN" sz="18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5.1</a:t>
            </a:r>
            <a:r>
              <a:rPr lang="zh-CN" altLang="en-US" sz="18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亿篇</a:t>
            </a:r>
            <a:endParaRPr lang="zh-CN" altLang="en-US" sz="1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20" name="标注: 弯曲线形 19"/>
          <p:cNvSpPr/>
          <p:nvPr/>
        </p:nvSpPr>
        <p:spPr>
          <a:xfrm>
            <a:off x="9731653" y="6792911"/>
            <a:ext cx="2438527" cy="368299"/>
          </a:xfrm>
          <a:prstGeom prst="borderCallout2">
            <a:avLst>
              <a:gd name="adj1" fmla="val 49698"/>
              <a:gd name="adj2" fmla="val 521"/>
              <a:gd name="adj3" fmla="val 96121"/>
              <a:gd name="adj4" fmla="val -36155"/>
              <a:gd name="adj5" fmla="val 54052"/>
              <a:gd name="adj6" fmla="val -91673"/>
            </a:avLst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18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政府信息</a:t>
            </a:r>
            <a:r>
              <a:rPr lang="en-US" altLang="zh-CN" sz="18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1.0</a:t>
            </a:r>
            <a:r>
              <a:rPr lang="zh-CN" altLang="en-US" sz="18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千万条</a:t>
            </a:r>
            <a:endParaRPr lang="zh-CN" altLang="en-US" sz="1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731137" y="6352621"/>
            <a:ext cx="2447924" cy="3683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pPr algn="ctr"/>
            <a:r>
              <a:rPr lang="zh-CN" altLang="en-US" sz="18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特色库</a:t>
            </a:r>
            <a:r>
              <a:rPr lang="en-US" altLang="zh-CN" sz="18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188</a:t>
            </a:r>
            <a:r>
              <a:rPr lang="zh-CN" altLang="en-US" sz="18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万条</a:t>
            </a:r>
            <a:endParaRPr lang="zh-CN" altLang="en-US" sz="1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圆角矩形 3"/>
          <p:cNvSpPr/>
          <p:nvPr/>
        </p:nvSpPr>
        <p:spPr>
          <a:xfrm>
            <a:off x="3706877" y="452122"/>
            <a:ext cx="4778249" cy="659500"/>
          </a:xfrm>
          <a:prstGeom prst="roundRect">
            <a:avLst>
              <a:gd name="adj" fmla="val 42270"/>
            </a:avLst>
          </a:prstGeom>
          <a:gradFill>
            <a:gsLst>
              <a:gs pos="99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0" scaled="0"/>
          </a:gra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451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超星发现提供的服务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4515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1077495" y="2371081"/>
            <a:ext cx="2823411" cy="282341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279400" dist="127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077495" y="2371081"/>
            <a:ext cx="2823411" cy="2823411"/>
            <a:chOff x="1077495" y="1863081"/>
            <a:chExt cx="2823410" cy="2823410"/>
          </a:xfrm>
        </p:grpSpPr>
        <p:sp>
          <p:nvSpPr>
            <p:cNvPr id="39" name="椭圆 38"/>
            <p:cNvSpPr/>
            <p:nvPr/>
          </p:nvSpPr>
          <p:spPr>
            <a:xfrm>
              <a:off x="1077495" y="1863081"/>
              <a:ext cx="2823410" cy="2823410"/>
            </a:xfrm>
            <a:prstGeom prst="ellipse">
              <a:avLst/>
            </a:prstGeom>
            <a:gradFill flip="none" rotWithShape="1">
              <a:gsLst>
                <a:gs pos="16000">
                  <a:schemeClr val="bg1"/>
                </a:gs>
                <a:gs pos="62000">
                  <a:srgbClr val="F2F2F2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innerShdw blurRad="546100" dist="76200" dir="2700000">
                <a:prstClr val="black">
                  <a:alpha val="1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1271516" y="2057102"/>
              <a:ext cx="2435367" cy="2435367"/>
            </a:xfrm>
            <a:prstGeom prst="ellipse">
              <a:avLst/>
            </a:prstGeom>
            <a:solidFill>
              <a:srgbClr val="FFB850"/>
            </a:solidFill>
            <a:ln w="28575">
              <a:gradFill flip="none" rotWithShape="1">
                <a:gsLst>
                  <a:gs pos="0">
                    <a:srgbClr val="D3D3D3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39700" dist="381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41" name="饼形 8"/>
          <p:cNvSpPr/>
          <p:nvPr/>
        </p:nvSpPr>
        <p:spPr>
          <a:xfrm flipH="1">
            <a:off x="1407159" y="2700745"/>
            <a:ext cx="2164080" cy="2164080"/>
          </a:xfrm>
          <a:prstGeom prst="pie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1460112" y="2927507"/>
            <a:ext cx="1032597" cy="796958"/>
            <a:chOff x="2615293" y="1775288"/>
            <a:chExt cx="1032597" cy="796958"/>
          </a:xfrm>
        </p:grpSpPr>
        <p:sp>
          <p:nvSpPr>
            <p:cNvPr id="43" name="文本框 42"/>
            <p:cNvSpPr txBox="1"/>
            <p:nvPr/>
          </p:nvSpPr>
          <p:spPr>
            <a:xfrm>
              <a:off x="2615293" y="1775288"/>
              <a:ext cx="103051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01</a:t>
              </a:r>
              <a:endPara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2617376" y="2264469"/>
              <a:ext cx="10305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iHei Pro" panose="020B0500000000000000" pitchFamily="34" charset="-122"/>
                  <a:ea typeface="LiHei Pro" panose="020B0500000000000000" pitchFamily="34" charset="-122"/>
                  <a:cs typeface="+mn-cs"/>
                </a:rPr>
                <a:t>OPTION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Hei Pro" panose="020B0500000000000000" pitchFamily="34" charset="-122"/>
                <a:ea typeface="LiHei Pro" panose="020B0500000000000000" pitchFamily="34" charset="-122"/>
                <a:cs typeface="+mn-cs"/>
              </a:endParaRPr>
            </a:p>
          </p:txBody>
        </p:sp>
      </p:grpSp>
      <p:cxnSp>
        <p:nvCxnSpPr>
          <p:cNvPr id="45" name="直接连接符 44"/>
          <p:cNvCxnSpPr/>
          <p:nvPr/>
        </p:nvCxnSpPr>
        <p:spPr>
          <a:xfrm>
            <a:off x="2685638" y="3762567"/>
            <a:ext cx="679321" cy="0"/>
          </a:xfrm>
          <a:prstGeom prst="line">
            <a:avLst/>
          </a:prstGeom>
          <a:ln w="15875">
            <a:solidFill>
              <a:srgbClr val="FFB8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45"/>
          <p:cNvSpPr txBox="1"/>
          <p:nvPr/>
        </p:nvSpPr>
        <p:spPr>
          <a:xfrm>
            <a:off x="1527637" y="3789861"/>
            <a:ext cx="1923123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35" b="0" i="0" u="none" strike="noStrike" kern="1200" cap="none" spc="0" normalizeH="0" baseline="0" noProof="0" dirty="0">
                <a:ln>
                  <a:noFill/>
                </a:ln>
                <a:solidFill>
                  <a:srgbClr val="FFB85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查找显性知识</a:t>
            </a:r>
            <a:endParaRPr kumimoji="0" lang="zh-CN" altLang="en-US" sz="2135" b="0" i="0" u="none" strike="noStrike" kern="1200" cap="none" spc="0" normalizeH="0" baseline="0" noProof="0" dirty="0">
              <a:ln>
                <a:noFill/>
              </a:ln>
              <a:solidFill>
                <a:srgbClr val="FFB85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4684295" y="2371081"/>
            <a:ext cx="2823411" cy="282341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279400" dist="127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4684295" y="2371081"/>
            <a:ext cx="2823411" cy="2823411"/>
            <a:chOff x="4684295" y="1863081"/>
            <a:chExt cx="2823410" cy="2823410"/>
          </a:xfrm>
        </p:grpSpPr>
        <p:sp>
          <p:nvSpPr>
            <p:cNvPr id="49" name="椭圆 48"/>
            <p:cNvSpPr/>
            <p:nvPr/>
          </p:nvSpPr>
          <p:spPr>
            <a:xfrm>
              <a:off x="4684295" y="1863081"/>
              <a:ext cx="2823410" cy="2823410"/>
            </a:xfrm>
            <a:prstGeom prst="ellipse">
              <a:avLst/>
            </a:prstGeom>
            <a:gradFill flip="none" rotWithShape="1">
              <a:gsLst>
                <a:gs pos="16000">
                  <a:schemeClr val="bg1"/>
                </a:gs>
                <a:gs pos="62000">
                  <a:srgbClr val="F2F2F2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innerShdw blurRad="546100" dist="76200" dir="2700000">
                <a:prstClr val="black">
                  <a:alpha val="1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4878316" y="2057102"/>
              <a:ext cx="2435367" cy="2435367"/>
            </a:xfrm>
            <a:prstGeom prst="ellipse">
              <a:avLst/>
            </a:prstGeom>
            <a:solidFill>
              <a:srgbClr val="01ACBE"/>
            </a:solidFill>
            <a:ln w="28575">
              <a:gradFill flip="none" rotWithShape="1">
                <a:gsLst>
                  <a:gs pos="0">
                    <a:srgbClr val="D3D3D3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39700" dist="381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51" name="饼形 20"/>
          <p:cNvSpPr/>
          <p:nvPr/>
        </p:nvSpPr>
        <p:spPr>
          <a:xfrm flipH="1">
            <a:off x="5013959" y="2700745"/>
            <a:ext cx="2164080" cy="2164080"/>
          </a:xfrm>
          <a:prstGeom prst="pie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5066912" y="2927507"/>
            <a:ext cx="1032597" cy="796958"/>
            <a:chOff x="2615293" y="1775288"/>
            <a:chExt cx="1032597" cy="796958"/>
          </a:xfrm>
        </p:grpSpPr>
        <p:sp>
          <p:nvSpPr>
            <p:cNvPr id="53" name="文本框 52"/>
            <p:cNvSpPr txBox="1"/>
            <p:nvPr/>
          </p:nvSpPr>
          <p:spPr>
            <a:xfrm>
              <a:off x="2615293" y="1775288"/>
              <a:ext cx="103051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02</a:t>
              </a:r>
              <a:endPara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2617376" y="2264469"/>
              <a:ext cx="10305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iHei Pro" panose="020B0500000000000000" pitchFamily="34" charset="-122"/>
                  <a:ea typeface="LiHei Pro" panose="020B0500000000000000" pitchFamily="34" charset="-122"/>
                  <a:cs typeface="+mn-cs"/>
                </a:rPr>
                <a:t>OPTION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Hei Pro" panose="020B0500000000000000" pitchFamily="34" charset="-122"/>
                <a:ea typeface="LiHei Pro" panose="020B0500000000000000" pitchFamily="34" charset="-122"/>
                <a:cs typeface="+mn-cs"/>
              </a:endParaRPr>
            </a:p>
          </p:txBody>
        </p:sp>
      </p:grpSp>
      <p:cxnSp>
        <p:nvCxnSpPr>
          <p:cNvPr id="55" name="直接连接符 54"/>
          <p:cNvCxnSpPr/>
          <p:nvPr/>
        </p:nvCxnSpPr>
        <p:spPr>
          <a:xfrm>
            <a:off x="6292438" y="3762567"/>
            <a:ext cx="679321" cy="0"/>
          </a:xfrm>
          <a:prstGeom prst="line">
            <a:avLst/>
          </a:prstGeom>
          <a:ln w="15875">
            <a:solidFill>
              <a:srgbClr val="01AC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55"/>
          <p:cNvSpPr txBox="1"/>
          <p:nvPr/>
        </p:nvSpPr>
        <p:spPr>
          <a:xfrm>
            <a:off x="4999292" y="3793770"/>
            <a:ext cx="2164080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35" b="0" i="0" u="none" strike="noStrike" kern="1200" cap="none" spc="0" normalizeH="0" baseline="0" noProof="0" dirty="0">
                <a:ln>
                  <a:noFill/>
                </a:ln>
                <a:solidFill>
                  <a:srgbClr val="01ACB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挖掘隐性知识</a:t>
            </a:r>
            <a:endParaRPr kumimoji="0" lang="zh-CN" altLang="en-US" sz="2135" b="0" i="0" u="none" strike="noStrike" kern="1200" cap="none" spc="0" normalizeH="0" baseline="0" noProof="0" dirty="0">
              <a:ln>
                <a:noFill/>
              </a:ln>
              <a:solidFill>
                <a:srgbClr val="01ACB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8291095" y="2371081"/>
            <a:ext cx="2823411" cy="282341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279400" dist="127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8291095" y="2371081"/>
            <a:ext cx="2823411" cy="2823411"/>
            <a:chOff x="8291095" y="1863081"/>
            <a:chExt cx="2823410" cy="2823410"/>
          </a:xfrm>
        </p:grpSpPr>
        <p:sp>
          <p:nvSpPr>
            <p:cNvPr id="59" name="椭圆 58"/>
            <p:cNvSpPr/>
            <p:nvPr/>
          </p:nvSpPr>
          <p:spPr>
            <a:xfrm>
              <a:off x="8291095" y="1863081"/>
              <a:ext cx="2823410" cy="2823410"/>
            </a:xfrm>
            <a:prstGeom prst="ellipse">
              <a:avLst/>
            </a:prstGeom>
            <a:gradFill flip="none" rotWithShape="1">
              <a:gsLst>
                <a:gs pos="16000">
                  <a:schemeClr val="bg1"/>
                </a:gs>
                <a:gs pos="62000">
                  <a:srgbClr val="F2F2F2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innerShdw blurRad="546100" dist="76200" dir="2700000">
                <a:prstClr val="black">
                  <a:alpha val="1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0" name="椭圆 59"/>
            <p:cNvSpPr/>
            <p:nvPr/>
          </p:nvSpPr>
          <p:spPr>
            <a:xfrm>
              <a:off x="8485116" y="2057102"/>
              <a:ext cx="2435367" cy="2435367"/>
            </a:xfrm>
            <a:prstGeom prst="ellipse">
              <a:avLst/>
            </a:prstGeom>
            <a:solidFill>
              <a:srgbClr val="E87071"/>
            </a:solidFill>
            <a:ln w="28575">
              <a:gradFill flip="none" rotWithShape="1">
                <a:gsLst>
                  <a:gs pos="0">
                    <a:srgbClr val="D3D3D3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39700" dist="381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61" name="饼形 32"/>
          <p:cNvSpPr/>
          <p:nvPr/>
        </p:nvSpPr>
        <p:spPr>
          <a:xfrm flipH="1">
            <a:off x="8620759" y="2700745"/>
            <a:ext cx="2164080" cy="2164080"/>
          </a:xfrm>
          <a:prstGeom prst="pie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8673712" y="2927507"/>
            <a:ext cx="1032597" cy="796958"/>
            <a:chOff x="2615293" y="1775288"/>
            <a:chExt cx="1032597" cy="796958"/>
          </a:xfrm>
        </p:grpSpPr>
        <p:sp>
          <p:nvSpPr>
            <p:cNvPr id="63" name="文本框 62"/>
            <p:cNvSpPr txBox="1"/>
            <p:nvPr/>
          </p:nvSpPr>
          <p:spPr>
            <a:xfrm>
              <a:off x="2615293" y="1775288"/>
              <a:ext cx="103051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rPr>
                <a:t>03</a:t>
              </a:r>
              <a:endPara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2617376" y="2264469"/>
              <a:ext cx="103051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iHei Pro" panose="020B0500000000000000" pitchFamily="34" charset="-122"/>
                  <a:ea typeface="LiHei Pro" panose="020B0500000000000000" pitchFamily="34" charset="-122"/>
                  <a:cs typeface="+mn-cs"/>
                </a:rPr>
                <a:t>OPTION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Hei Pro" panose="020B0500000000000000" pitchFamily="34" charset="-122"/>
                <a:ea typeface="LiHei Pro" panose="020B0500000000000000" pitchFamily="34" charset="-122"/>
                <a:cs typeface="+mn-cs"/>
              </a:endParaRPr>
            </a:p>
          </p:txBody>
        </p:sp>
      </p:grpSp>
      <p:cxnSp>
        <p:nvCxnSpPr>
          <p:cNvPr id="65" name="直接连接符 64"/>
          <p:cNvCxnSpPr/>
          <p:nvPr/>
        </p:nvCxnSpPr>
        <p:spPr>
          <a:xfrm>
            <a:off x="9899238" y="3762567"/>
            <a:ext cx="679321" cy="0"/>
          </a:xfrm>
          <a:prstGeom prst="line">
            <a:avLst/>
          </a:prstGeom>
          <a:ln w="15875">
            <a:solidFill>
              <a:srgbClr val="E870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文本框 65"/>
          <p:cNvSpPr txBox="1"/>
          <p:nvPr/>
        </p:nvSpPr>
        <p:spPr>
          <a:xfrm>
            <a:off x="8741240" y="3793185"/>
            <a:ext cx="1923123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35" b="0" i="0" u="none" strike="noStrike" kern="1200" cap="none" spc="0" normalizeH="0" baseline="0" noProof="0" dirty="0">
                <a:ln>
                  <a:noFill/>
                </a:ln>
                <a:solidFill>
                  <a:srgbClr val="E8707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使用场景举例</a:t>
            </a:r>
            <a:endParaRPr kumimoji="0" lang="zh-CN" altLang="en-US" sz="2135" b="0" i="0" u="none" strike="noStrike" kern="1200" cap="none" spc="0" normalizeH="0" baseline="0" noProof="0" dirty="0">
              <a:ln>
                <a:noFill/>
              </a:ln>
              <a:solidFill>
                <a:srgbClr val="E8707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10014167" y="3295019"/>
            <a:ext cx="448776" cy="383603"/>
            <a:chOff x="1179499" y="5126995"/>
            <a:chExt cx="695313" cy="594335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68" name="Freeform 131"/>
            <p:cNvSpPr/>
            <p:nvPr/>
          </p:nvSpPr>
          <p:spPr bwMode="auto">
            <a:xfrm>
              <a:off x="1179499" y="5632612"/>
              <a:ext cx="695313" cy="88718"/>
            </a:xfrm>
            <a:custGeom>
              <a:avLst/>
              <a:gdLst>
                <a:gd name="T0" fmla="*/ 383 w 408"/>
                <a:gd name="T1" fmla="*/ 0 h 52"/>
                <a:gd name="T2" fmla="*/ 363 w 408"/>
                <a:gd name="T3" fmla="*/ 0 h 52"/>
                <a:gd name="T4" fmla="*/ 363 w 408"/>
                <a:gd name="T5" fmla="*/ 17 h 52"/>
                <a:gd name="T6" fmla="*/ 283 w 408"/>
                <a:gd name="T7" fmla="*/ 17 h 52"/>
                <a:gd name="T8" fmla="*/ 283 w 408"/>
                <a:gd name="T9" fmla="*/ 0 h 52"/>
                <a:gd name="T10" fmla="*/ 238 w 408"/>
                <a:gd name="T11" fmla="*/ 0 h 52"/>
                <a:gd name="T12" fmla="*/ 238 w 408"/>
                <a:gd name="T13" fmla="*/ 14 h 52"/>
                <a:gd name="T14" fmla="*/ 158 w 408"/>
                <a:gd name="T15" fmla="*/ 14 h 52"/>
                <a:gd name="T16" fmla="*/ 158 w 408"/>
                <a:gd name="T17" fmla="*/ 0 h 52"/>
                <a:gd name="T18" fmla="*/ 115 w 408"/>
                <a:gd name="T19" fmla="*/ 0 h 52"/>
                <a:gd name="T20" fmla="*/ 115 w 408"/>
                <a:gd name="T21" fmla="*/ 15 h 52"/>
                <a:gd name="T22" fmla="*/ 35 w 408"/>
                <a:gd name="T23" fmla="*/ 15 h 52"/>
                <a:gd name="T24" fmla="*/ 35 w 408"/>
                <a:gd name="T25" fmla="*/ 0 h 52"/>
                <a:gd name="T26" fmla="*/ 26 w 408"/>
                <a:gd name="T27" fmla="*/ 0 h 52"/>
                <a:gd name="T28" fmla="*/ 0 w 408"/>
                <a:gd name="T29" fmla="*/ 26 h 52"/>
                <a:gd name="T30" fmla="*/ 0 w 408"/>
                <a:gd name="T31" fmla="*/ 27 h 52"/>
                <a:gd name="T32" fmla="*/ 26 w 408"/>
                <a:gd name="T33" fmla="*/ 52 h 52"/>
                <a:gd name="T34" fmla="*/ 383 w 408"/>
                <a:gd name="T35" fmla="*/ 52 h 52"/>
                <a:gd name="T36" fmla="*/ 408 w 408"/>
                <a:gd name="T37" fmla="*/ 27 h 52"/>
                <a:gd name="T38" fmla="*/ 408 w 408"/>
                <a:gd name="T39" fmla="*/ 26 h 52"/>
                <a:gd name="T40" fmla="*/ 383 w 408"/>
                <a:gd name="T4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8" h="52">
                  <a:moveTo>
                    <a:pt x="383" y="0"/>
                  </a:moveTo>
                  <a:cubicBezTo>
                    <a:pt x="363" y="0"/>
                    <a:pt x="363" y="0"/>
                    <a:pt x="363" y="0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283" y="17"/>
                    <a:pt x="283" y="17"/>
                    <a:pt x="283" y="17"/>
                  </a:cubicBezTo>
                  <a:cubicBezTo>
                    <a:pt x="283" y="0"/>
                    <a:pt x="283" y="0"/>
                    <a:pt x="283" y="0"/>
                  </a:cubicBezTo>
                  <a:cubicBezTo>
                    <a:pt x="238" y="0"/>
                    <a:pt x="238" y="0"/>
                    <a:pt x="238" y="0"/>
                  </a:cubicBezTo>
                  <a:cubicBezTo>
                    <a:pt x="238" y="14"/>
                    <a:pt x="238" y="14"/>
                    <a:pt x="238" y="14"/>
                  </a:cubicBezTo>
                  <a:cubicBezTo>
                    <a:pt x="158" y="14"/>
                    <a:pt x="158" y="14"/>
                    <a:pt x="158" y="14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15"/>
                    <a:pt x="115" y="15"/>
                    <a:pt x="11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2" y="0"/>
                    <a:pt x="0" y="12"/>
                    <a:pt x="0" y="2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41"/>
                    <a:pt x="12" y="52"/>
                    <a:pt x="26" y="52"/>
                  </a:cubicBezTo>
                  <a:cubicBezTo>
                    <a:pt x="383" y="52"/>
                    <a:pt x="383" y="52"/>
                    <a:pt x="383" y="52"/>
                  </a:cubicBezTo>
                  <a:cubicBezTo>
                    <a:pt x="397" y="52"/>
                    <a:pt x="408" y="41"/>
                    <a:pt x="408" y="27"/>
                  </a:cubicBezTo>
                  <a:cubicBezTo>
                    <a:pt x="408" y="26"/>
                    <a:pt x="408" y="26"/>
                    <a:pt x="408" y="26"/>
                  </a:cubicBezTo>
                  <a:cubicBezTo>
                    <a:pt x="408" y="12"/>
                    <a:pt x="397" y="0"/>
                    <a:pt x="383" y="0"/>
                  </a:cubicBezTo>
                  <a:close/>
                </a:path>
              </a:pathLst>
            </a:custGeom>
            <a:solidFill>
              <a:srgbClr val="E87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9" name="Rectangle 132"/>
            <p:cNvSpPr>
              <a:spLocks noChangeArrowheads="1"/>
            </p:cNvSpPr>
            <p:nvPr/>
          </p:nvSpPr>
          <p:spPr bwMode="auto">
            <a:xfrm>
              <a:off x="1662036" y="5126995"/>
              <a:ext cx="136322" cy="5056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0" name="Rectangle 133"/>
            <p:cNvSpPr>
              <a:spLocks noChangeArrowheads="1"/>
            </p:cNvSpPr>
            <p:nvPr/>
          </p:nvSpPr>
          <p:spPr bwMode="auto">
            <a:xfrm>
              <a:off x="1449258" y="5274857"/>
              <a:ext cx="136322" cy="35775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1" name="Rectangle 134"/>
            <p:cNvSpPr>
              <a:spLocks noChangeArrowheads="1"/>
            </p:cNvSpPr>
            <p:nvPr/>
          </p:nvSpPr>
          <p:spPr bwMode="auto">
            <a:xfrm>
              <a:off x="1239366" y="5401081"/>
              <a:ext cx="136322" cy="23153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6409363" y="3247115"/>
            <a:ext cx="445468" cy="445468"/>
            <a:chOff x="6858828" y="3790714"/>
            <a:chExt cx="731377" cy="731377"/>
          </a:xfrm>
        </p:grpSpPr>
        <p:sp>
          <p:nvSpPr>
            <p:cNvPr id="73" name="Freeform 578"/>
            <p:cNvSpPr/>
            <p:nvPr/>
          </p:nvSpPr>
          <p:spPr bwMode="auto">
            <a:xfrm>
              <a:off x="7450277" y="4178041"/>
              <a:ext cx="97373" cy="194024"/>
            </a:xfrm>
            <a:custGeom>
              <a:avLst/>
              <a:gdLst>
                <a:gd name="T0" fmla="*/ 0 w 57"/>
                <a:gd name="T1" fmla="*/ 99 h 114"/>
                <a:gd name="T2" fmla="*/ 22 w 57"/>
                <a:gd name="T3" fmla="*/ 114 h 114"/>
                <a:gd name="T4" fmla="*/ 57 w 57"/>
                <a:gd name="T5" fmla="*/ 0 h 114"/>
                <a:gd name="T6" fmla="*/ 31 w 57"/>
                <a:gd name="T7" fmla="*/ 0 h 114"/>
                <a:gd name="T8" fmla="*/ 0 w 57"/>
                <a:gd name="T9" fmla="*/ 99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114">
                  <a:moveTo>
                    <a:pt x="0" y="99"/>
                  </a:moveTo>
                  <a:cubicBezTo>
                    <a:pt x="22" y="114"/>
                    <a:pt x="22" y="114"/>
                    <a:pt x="22" y="114"/>
                  </a:cubicBezTo>
                  <a:cubicBezTo>
                    <a:pt x="44" y="82"/>
                    <a:pt x="57" y="42"/>
                    <a:pt x="5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37"/>
                    <a:pt x="20" y="71"/>
                    <a:pt x="0" y="99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4" name="Freeform 579"/>
            <p:cNvSpPr/>
            <p:nvPr/>
          </p:nvSpPr>
          <p:spPr bwMode="auto">
            <a:xfrm>
              <a:off x="7228844" y="3790714"/>
              <a:ext cx="361361" cy="362804"/>
            </a:xfrm>
            <a:custGeom>
              <a:avLst/>
              <a:gdLst>
                <a:gd name="T0" fmla="*/ 187 w 212"/>
                <a:gd name="T1" fmla="*/ 213 h 213"/>
                <a:gd name="T2" fmla="*/ 212 w 212"/>
                <a:gd name="T3" fmla="*/ 213 h 213"/>
                <a:gd name="T4" fmla="*/ 0 w 212"/>
                <a:gd name="T5" fmla="*/ 0 h 213"/>
                <a:gd name="T6" fmla="*/ 0 w 212"/>
                <a:gd name="T7" fmla="*/ 25 h 213"/>
                <a:gd name="T8" fmla="*/ 0 w 212"/>
                <a:gd name="T9" fmla="*/ 52 h 213"/>
                <a:gd name="T10" fmla="*/ 0 w 212"/>
                <a:gd name="T11" fmla="*/ 213 h 213"/>
                <a:gd name="T12" fmla="*/ 160 w 212"/>
                <a:gd name="T13" fmla="*/ 213 h 213"/>
                <a:gd name="T14" fmla="*/ 187 w 212"/>
                <a:gd name="T15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2" h="213">
                  <a:moveTo>
                    <a:pt x="187" y="213"/>
                  </a:moveTo>
                  <a:cubicBezTo>
                    <a:pt x="212" y="213"/>
                    <a:pt x="212" y="213"/>
                    <a:pt x="212" y="213"/>
                  </a:cubicBezTo>
                  <a:cubicBezTo>
                    <a:pt x="187" y="7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213"/>
                    <a:pt x="0" y="213"/>
                    <a:pt x="0" y="213"/>
                  </a:cubicBezTo>
                  <a:cubicBezTo>
                    <a:pt x="160" y="213"/>
                    <a:pt x="160" y="213"/>
                    <a:pt x="160" y="213"/>
                  </a:cubicBezTo>
                  <a:lnTo>
                    <a:pt x="187" y="213"/>
                  </a:lnTo>
                  <a:close/>
                </a:path>
              </a:pathLst>
            </a:custGeom>
            <a:solidFill>
              <a:srgbClr val="01ACB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5" name="Freeform 580"/>
            <p:cNvSpPr/>
            <p:nvPr/>
          </p:nvSpPr>
          <p:spPr bwMode="auto">
            <a:xfrm>
              <a:off x="6858828" y="3833269"/>
              <a:ext cx="605154" cy="688822"/>
            </a:xfrm>
            <a:custGeom>
              <a:avLst/>
              <a:gdLst>
                <a:gd name="T0" fmla="*/ 202 w 355"/>
                <a:gd name="T1" fmla="*/ 202 h 404"/>
                <a:gd name="T2" fmla="*/ 202 w 355"/>
                <a:gd name="T3" fmla="*/ 26 h 404"/>
                <a:gd name="T4" fmla="*/ 202 w 355"/>
                <a:gd name="T5" fmla="*/ 0 h 404"/>
                <a:gd name="T6" fmla="*/ 0 w 355"/>
                <a:gd name="T7" fmla="*/ 202 h 404"/>
                <a:gd name="T8" fmla="*/ 202 w 355"/>
                <a:gd name="T9" fmla="*/ 404 h 404"/>
                <a:gd name="T10" fmla="*/ 355 w 355"/>
                <a:gd name="T11" fmla="*/ 335 h 404"/>
                <a:gd name="T12" fmla="*/ 335 w 355"/>
                <a:gd name="T13" fmla="*/ 317 h 404"/>
                <a:gd name="T14" fmla="*/ 202 w 355"/>
                <a:gd name="T15" fmla="*/ 202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5" h="404">
                  <a:moveTo>
                    <a:pt x="202" y="202"/>
                  </a:moveTo>
                  <a:cubicBezTo>
                    <a:pt x="202" y="26"/>
                    <a:pt x="202" y="26"/>
                    <a:pt x="202" y="26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91" y="0"/>
                    <a:pt x="0" y="90"/>
                    <a:pt x="0" y="202"/>
                  </a:cubicBezTo>
                  <a:cubicBezTo>
                    <a:pt x="0" y="314"/>
                    <a:pt x="91" y="404"/>
                    <a:pt x="202" y="404"/>
                  </a:cubicBezTo>
                  <a:cubicBezTo>
                    <a:pt x="263" y="404"/>
                    <a:pt x="318" y="377"/>
                    <a:pt x="355" y="335"/>
                  </a:cubicBezTo>
                  <a:cubicBezTo>
                    <a:pt x="335" y="317"/>
                    <a:pt x="335" y="317"/>
                    <a:pt x="335" y="317"/>
                  </a:cubicBezTo>
                  <a:lnTo>
                    <a:pt x="202" y="202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2798221" y="3231465"/>
            <a:ext cx="454147" cy="436659"/>
            <a:chOff x="3620725" y="5138333"/>
            <a:chExt cx="702937" cy="675873"/>
          </a:xfrm>
          <a:solidFill>
            <a:schemeClr val="bg1">
              <a:lumMod val="50000"/>
            </a:schemeClr>
          </a:solidFill>
        </p:grpSpPr>
        <p:sp>
          <p:nvSpPr>
            <p:cNvPr id="77" name="Freeform 18"/>
            <p:cNvSpPr/>
            <p:nvPr/>
          </p:nvSpPr>
          <p:spPr bwMode="auto">
            <a:xfrm>
              <a:off x="3620725" y="5360332"/>
              <a:ext cx="702937" cy="280151"/>
            </a:xfrm>
            <a:custGeom>
              <a:avLst/>
              <a:gdLst>
                <a:gd name="T0" fmla="*/ 699 w 813"/>
                <a:gd name="T1" fmla="*/ 96 h 324"/>
                <a:gd name="T2" fmla="*/ 661 w 813"/>
                <a:gd name="T3" fmla="*/ 96 h 324"/>
                <a:gd name="T4" fmla="*/ 661 w 813"/>
                <a:gd name="T5" fmla="*/ 178 h 324"/>
                <a:gd name="T6" fmla="*/ 632 w 813"/>
                <a:gd name="T7" fmla="*/ 207 h 324"/>
                <a:gd name="T8" fmla="*/ 317 w 813"/>
                <a:gd name="T9" fmla="*/ 207 h 324"/>
                <a:gd name="T10" fmla="*/ 317 w 813"/>
                <a:gd name="T11" fmla="*/ 296 h 324"/>
                <a:gd name="T12" fmla="*/ 289 w 813"/>
                <a:gd name="T13" fmla="*/ 324 h 324"/>
                <a:gd name="T14" fmla="*/ 120 w 813"/>
                <a:gd name="T15" fmla="*/ 324 h 324"/>
                <a:gd name="T16" fmla="*/ 92 w 813"/>
                <a:gd name="T17" fmla="*/ 296 h 324"/>
                <a:gd name="T18" fmla="*/ 92 w 813"/>
                <a:gd name="T19" fmla="*/ 204 h 324"/>
                <a:gd name="T20" fmla="*/ 0 w 813"/>
                <a:gd name="T21" fmla="*/ 204 h 324"/>
                <a:gd name="T22" fmla="*/ 0 w 813"/>
                <a:gd name="T23" fmla="*/ 147 h 324"/>
                <a:gd name="T24" fmla="*/ 120 w 813"/>
                <a:gd name="T25" fmla="*/ 147 h 324"/>
                <a:gd name="T26" fmla="*/ 149 w 813"/>
                <a:gd name="T27" fmla="*/ 175 h 324"/>
                <a:gd name="T28" fmla="*/ 149 w 813"/>
                <a:gd name="T29" fmla="*/ 267 h 324"/>
                <a:gd name="T30" fmla="*/ 260 w 813"/>
                <a:gd name="T31" fmla="*/ 267 h 324"/>
                <a:gd name="T32" fmla="*/ 260 w 813"/>
                <a:gd name="T33" fmla="*/ 178 h 324"/>
                <a:gd name="T34" fmla="*/ 289 w 813"/>
                <a:gd name="T35" fmla="*/ 150 h 324"/>
                <a:gd name="T36" fmla="*/ 603 w 813"/>
                <a:gd name="T37" fmla="*/ 150 h 324"/>
                <a:gd name="T38" fmla="*/ 603 w 813"/>
                <a:gd name="T39" fmla="*/ 67 h 324"/>
                <a:gd name="T40" fmla="*/ 632 w 813"/>
                <a:gd name="T41" fmla="*/ 39 h 324"/>
                <a:gd name="T42" fmla="*/ 699 w 813"/>
                <a:gd name="T43" fmla="*/ 39 h 324"/>
                <a:gd name="T44" fmla="*/ 699 w 813"/>
                <a:gd name="T45" fmla="*/ 0 h 324"/>
                <a:gd name="T46" fmla="*/ 813 w 813"/>
                <a:gd name="T47" fmla="*/ 67 h 324"/>
                <a:gd name="T48" fmla="*/ 699 w 813"/>
                <a:gd name="T49" fmla="*/ 134 h 324"/>
                <a:gd name="T50" fmla="*/ 699 w 813"/>
                <a:gd name="T51" fmla="*/ 96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13" h="324">
                  <a:moveTo>
                    <a:pt x="699" y="96"/>
                  </a:moveTo>
                  <a:cubicBezTo>
                    <a:pt x="661" y="96"/>
                    <a:pt x="661" y="96"/>
                    <a:pt x="661" y="96"/>
                  </a:cubicBezTo>
                  <a:cubicBezTo>
                    <a:pt x="661" y="123"/>
                    <a:pt x="661" y="151"/>
                    <a:pt x="661" y="178"/>
                  </a:cubicBezTo>
                  <a:cubicBezTo>
                    <a:pt x="661" y="194"/>
                    <a:pt x="648" y="207"/>
                    <a:pt x="632" y="207"/>
                  </a:cubicBezTo>
                  <a:cubicBezTo>
                    <a:pt x="317" y="207"/>
                    <a:pt x="317" y="207"/>
                    <a:pt x="317" y="207"/>
                  </a:cubicBezTo>
                  <a:cubicBezTo>
                    <a:pt x="317" y="296"/>
                    <a:pt x="317" y="296"/>
                    <a:pt x="317" y="296"/>
                  </a:cubicBezTo>
                  <a:cubicBezTo>
                    <a:pt x="317" y="312"/>
                    <a:pt x="305" y="324"/>
                    <a:pt x="289" y="324"/>
                  </a:cubicBezTo>
                  <a:cubicBezTo>
                    <a:pt x="120" y="324"/>
                    <a:pt x="120" y="324"/>
                    <a:pt x="120" y="324"/>
                  </a:cubicBezTo>
                  <a:cubicBezTo>
                    <a:pt x="105" y="324"/>
                    <a:pt x="92" y="312"/>
                    <a:pt x="92" y="296"/>
                  </a:cubicBezTo>
                  <a:cubicBezTo>
                    <a:pt x="92" y="204"/>
                    <a:pt x="92" y="204"/>
                    <a:pt x="92" y="204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28" y="147"/>
                    <a:pt x="92" y="147"/>
                    <a:pt x="120" y="147"/>
                  </a:cubicBezTo>
                  <a:cubicBezTo>
                    <a:pt x="136" y="147"/>
                    <a:pt x="149" y="159"/>
                    <a:pt x="149" y="175"/>
                  </a:cubicBezTo>
                  <a:cubicBezTo>
                    <a:pt x="149" y="267"/>
                    <a:pt x="149" y="267"/>
                    <a:pt x="149" y="267"/>
                  </a:cubicBezTo>
                  <a:cubicBezTo>
                    <a:pt x="260" y="267"/>
                    <a:pt x="260" y="267"/>
                    <a:pt x="260" y="267"/>
                  </a:cubicBezTo>
                  <a:cubicBezTo>
                    <a:pt x="260" y="178"/>
                    <a:pt x="260" y="178"/>
                    <a:pt x="260" y="178"/>
                  </a:cubicBezTo>
                  <a:cubicBezTo>
                    <a:pt x="260" y="162"/>
                    <a:pt x="273" y="150"/>
                    <a:pt x="289" y="150"/>
                  </a:cubicBezTo>
                  <a:cubicBezTo>
                    <a:pt x="603" y="150"/>
                    <a:pt x="603" y="150"/>
                    <a:pt x="603" y="150"/>
                  </a:cubicBezTo>
                  <a:cubicBezTo>
                    <a:pt x="603" y="67"/>
                    <a:pt x="603" y="67"/>
                    <a:pt x="603" y="67"/>
                  </a:cubicBezTo>
                  <a:cubicBezTo>
                    <a:pt x="603" y="51"/>
                    <a:pt x="616" y="39"/>
                    <a:pt x="632" y="39"/>
                  </a:cubicBezTo>
                  <a:cubicBezTo>
                    <a:pt x="699" y="39"/>
                    <a:pt x="699" y="39"/>
                    <a:pt x="699" y="39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813" y="67"/>
                    <a:pt x="813" y="67"/>
                    <a:pt x="813" y="67"/>
                  </a:cubicBezTo>
                  <a:cubicBezTo>
                    <a:pt x="699" y="134"/>
                    <a:pt x="699" y="134"/>
                    <a:pt x="699" y="134"/>
                  </a:cubicBezTo>
                  <a:cubicBezTo>
                    <a:pt x="699" y="96"/>
                    <a:pt x="699" y="96"/>
                    <a:pt x="699" y="96"/>
                  </a:cubicBezTo>
                  <a:close/>
                </a:path>
              </a:pathLst>
            </a:custGeom>
            <a:solidFill>
              <a:srgbClr val="FFB8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8" name="Freeform 19"/>
            <p:cNvSpPr>
              <a:spLocks noEditPoints="1"/>
            </p:cNvSpPr>
            <p:nvPr/>
          </p:nvSpPr>
          <p:spPr bwMode="auto">
            <a:xfrm>
              <a:off x="3620725" y="5138333"/>
              <a:ext cx="653563" cy="675873"/>
            </a:xfrm>
            <a:custGeom>
              <a:avLst/>
              <a:gdLst>
                <a:gd name="T0" fmla="*/ 502 w 756"/>
                <a:gd name="T1" fmla="*/ 57 h 782"/>
                <a:gd name="T2" fmla="*/ 569 w 756"/>
                <a:gd name="T3" fmla="*/ 331 h 782"/>
                <a:gd name="T4" fmla="*/ 464 w 756"/>
                <a:gd name="T5" fmla="*/ 369 h 782"/>
                <a:gd name="T6" fmla="*/ 381 w 756"/>
                <a:gd name="T7" fmla="*/ 57 h 782"/>
                <a:gd name="T8" fmla="*/ 343 w 756"/>
                <a:gd name="T9" fmla="*/ 146 h 782"/>
                <a:gd name="T10" fmla="*/ 165 w 756"/>
                <a:gd name="T11" fmla="*/ 57 h 782"/>
                <a:gd name="T12" fmla="*/ 127 w 756"/>
                <a:gd name="T13" fmla="*/ 146 h 782"/>
                <a:gd name="T14" fmla="*/ 57 w 756"/>
                <a:gd name="T15" fmla="*/ 57 h 782"/>
                <a:gd name="T16" fmla="*/ 235 w 756"/>
                <a:gd name="T17" fmla="*/ 222 h 782"/>
                <a:gd name="T18" fmla="*/ 273 w 756"/>
                <a:gd name="T19" fmla="*/ 102 h 782"/>
                <a:gd name="T20" fmla="*/ 381 w 756"/>
                <a:gd name="T21" fmla="*/ 222 h 782"/>
                <a:gd name="T22" fmla="*/ 225 w 756"/>
                <a:gd name="T23" fmla="*/ 369 h 782"/>
                <a:gd name="T24" fmla="*/ 187 w 756"/>
                <a:gd name="T25" fmla="*/ 486 h 782"/>
                <a:gd name="T26" fmla="*/ 343 w 756"/>
                <a:gd name="T27" fmla="*/ 331 h 782"/>
                <a:gd name="T28" fmla="*/ 57 w 756"/>
                <a:gd name="T29" fmla="*/ 260 h 782"/>
                <a:gd name="T30" fmla="*/ 0 w 756"/>
                <a:gd name="T31" fmla="*/ 365 h 782"/>
                <a:gd name="T32" fmla="*/ 28 w 756"/>
                <a:gd name="T33" fmla="*/ 0 h 782"/>
                <a:gd name="T34" fmla="*/ 756 w 756"/>
                <a:gd name="T35" fmla="*/ 29 h 782"/>
                <a:gd name="T36" fmla="*/ 699 w 756"/>
                <a:gd name="T37" fmla="*/ 213 h 782"/>
                <a:gd name="T38" fmla="*/ 616 w 756"/>
                <a:gd name="T39" fmla="*/ 146 h 782"/>
                <a:gd name="T40" fmla="*/ 578 w 756"/>
                <a:gd name="T41" fmla="*/ 261 h 782"/>
                <a:gd name="T42" fmla="*/ 699 w 756"/>
                <a:gd name="T43" fmla="*/ 108 h 782"/>
                <a:gd name="T44" fmla="*/ 168 w 756"/>
                <a:gd name="T45" fmla="*/ 655 h 782"/>
                <a:gd name="T46" fmla="*/ 149 w 756"/>
                <a:gd name="T47" fmla="*/ 616 h 782"/>
                <a:gd name="T48" fmla="*/ 352 w 756"/>
                <a:gd name="T49" fmla="*/ 502 h 782"/>
                <a:gd name="T50" fmla="*/ 391 w 756"/>
                <a:gd name="T51" fmla="*/ 655 h 782"/>
                <a:gd name="T52" fmla="*/ 273 w 756"/>
                <a:gd name="T53" fmla="*/ 725 h 782"/>
                <a:gd name="T54" fmla="*/ 464 w 756"/>
                <a:gd name="T55" fmla="*/ 616 h 782"/>
                <a:gd name="T56" fmla="*/ 578 w 756"/>
                <a:gd name="T57" fmla="*/ 540 h 782"/>
                <a:gd name="T58" fmla="*/ 464 w 756"/>
                <a:gd name="T59" fmla="*/ 502 h 782"/>
                <a:gd name="T60" fmla="*/ 616 w 756"/>
                <a:gd name="T61" fmla="*/ 655 h 782"/>
                <a:gd name="T62" fmla="*/ 502 w 756"/>
                <a:gd name="T63" fmla="*/ 725 h 782"/>
                <a:gd name="T64" fmla="*/ 699 w 756"/>
                <a:gd name="T65" fmla="*/ 435 h 782"/>
                <a:gd name="T66" fmla="*/ 756 w 756"/>
                <a:gd name="T67" fmla="*/ 753 h 782"/>
                <a:gd name="T68" fmla="*/ 28 w 756"/>
                <a:gd name="T69" fmla="*/ 782 h 782"/>
                <a:gd name="T70" fmla="*/ 0 w 756"/>
                <a:gd name="T71" fmla="*/ 499 h 782"/>
                <a:gd name="T72" fmla="*/ 57 w 756"/>
                <a:gd name="T73" fmla="*/ 725 h 782"/>
                <a:gd name="T74" fmla="*/ 235 w 756"/>
                <a:gd name="T75" fmla="*/ 655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56" h="782">
                  <a:moveTo>
                    <a:pt x="699" y="57"/>
                  </a:moveTo>
                  <a:cubicBezTo>
                    <a:pt x="502" y="57"/>
                    <a:pt x="502" y="57"/>
                    <a:pt x="502" y="57"/>
                  </a:cubicBezTo>
                  <a:cubicBezTo>
                    <a:pt x="502" y="331"/>
                    <a:pt x="502" y="331"/>
                    <a:pt x="502" y="331"/>
                  </a:cubicBezTo>
                  <a:cubicBezTo>
                    <a:pt x="569" y="331"/>
                    <a:pt x="569" y="331"/>
                    <a:pt x="569" y="331"/>
                  </a:cubicBezTo>
                  <a:cubicBezTo>
                    <a:pt x="569" y="369"/>
                    <a:pt x="569" y="369"/>
                    <a:pt x="569" y="369"/>
                  </a:cubicBezTo>
                  <a:cubicBezTo>
                    <a:pt x="464" y="369"/>
                    <a:pt x="464" y="369"/>
                    <a:pt x="464" y="369"/>
                  </a:cubicBezTo>
                  <a:cubicBezTo>
                    <a:pt x="464" y="57"/>
                    <a:pt x="464" y="57"/>
                    <a:pt x="464" y="57"/>
                  </a:cubicBezTo>
                  <a:cubicBezTo>
                    <a:pt x="381" y="57"/>
                    <a:pt x="381" y="57"/>
                    <a:pt x="381" y="57"/>
                  </a:cubicBezTo>
                  <a:cubicBezTo>
                    <a:pt x="381" y="146"/>
                    <a:pt x="381" y="146"/>
                    <a:pt x="381" y="146"/>
                  </a:cubicBezTo>
                  <a:cubicBezTo>
                    <a:pt x="343" y="146"/>
                    <a:pt x="343" y="146"/>
                    <a:pt x="343" y="146"/>
                  </a:cubicBezTo>
                  <a:cubicBezTo>
                    <a:pt x="343" y="57"/>
                    <a:pt x="343" y="57"/>
                    <a:pt x="343" y="57"/>
                  </a:cubicBezTo>
                  <a:cubicBezTo>
                    <a:pt x="165" y="57"/>
                    <a:pt x="165" y="57"/>
                    <a:pt x="165" y="57"/>
                  </a:cubicBezTo>
                  <a:cubicBezTo>
                    <a:pt x="165" y="146"/>
                    <a:pt x="165" y="146"/>
                    <a:pt x="165" y="146"/>
                  </a:cubicBezTo>
                  <a:cubicBezTo>
                    <a:pt x="127" y="146"/>
                    <a:pt x="127" y="146"/>
                    <a:pt x="127" y="146"/>
                  </a:cubicBezTo>
                  <a:cubicBezTo>
                    <a:pt x="127" y="57"/>
                    <a:pt x="127" y="57"/>
                    <a:pt x="127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7" y="222"/>
                    <a:pt x="57" y="222"/>
                    <a:pt x="57" y="222"/>
                  </a:cubicBezTo>
                  <a:cubicBezTo>
                    <a:pt x="235" y="222"/>
                    <a:pt x="235" y="222"/>
                    <a:pt x="235" y="222"/>
                  </a:cubicBezTo>
                  <a:cubicBezTo>
                    <a:pt x="235" y="102"/>
                    <a:pt x="235" y="102"/>
                    <a:pt x="235" y="102"/>
                  </a:cubicBezTo>
                  <a:cubicBezTo>
                    <a:pt x="273" y="102"/>
                    <a:pt x="273" y="102"/>
                    <a:pt x="273" y="102"/>
                  </a:cubicBezTo>
                  <a:cubicBezTo>
                    <a:pt x="273" y="222"/>
                    <a:pt x="273" y="222"/>
                    <a:pt x="273" y="222"/>
                  </a:cubicBezTo>
                  <a:cubicBezTo>
                    <a:pt x="381" y="222"/>
                    <a:pt x="381" y="222"/>
                    <a:pt x="381" y="222"/>
                  </a:cubicBezTo>
                  <a:cubicBezTo>
                    <a:pt x="381" y="369"/>
                    <a:pt x="381" y="369"/>
                    <a:pt x="381" y="369"/>
                  </a:cubicBezTo>
                  <a:cubicBezTo>
                    <a:pt x="225" y="369"/>
                    <a:pt x="225" y="369"/>
                    <a:pt x="225" y="369"/>
                  </a:cubicBezTo>
                  <a:cubicBezTo>
                    <a:pt x="225" y="486"/>
                    <a:pt x="225" y="486"/>
                    <a:pt x="225" y="486"/>
                  </a:cubicBezTo>
                  <a:cubicBezTo>
                    <a:pt x="187" y="486"/>
                    <a:pt x="187" y="486"/>
                    <a:pt x="187" y="486"/>
                  </a:cubicBezTo>
                  <a:cubicBezTo>
                    <a:pt x="187" y="331"/>
                    <a:pt x="187" y="331"/>
                    <a:pt x="187" y="331"/>
                  </a:cubicBezTo>
                  <a:cubicBezTo>
                    <a:pt x="343" y="331"/>
                    <a:pt x="343" y="331"/>
                    <a:pt x="343" y="331"/>
                  </a:cubicBezTo>
                  <a:cubicBezTo>
                    <a:pt x="343" y="260"/>
                    <a:pt x="343" y="260"/>
                    <a:pt x="343" y="260"/>
                  </a:cubicBezTo>
                  <a:cubicBezTo>
                    <a:pt x="57" y="260"/>
                    <a:pt x="57" y="260"/>
                    <a:pt x="57" y="260"/>
                  </a:cubicBezTo>
                  <a:cubicBezTo>
                    <a:pt x="57" y="365"/>
                    <a:pt x="57" y="365"/>
                    <a:pt x="57" y="365"/>
                  </a:cubicBezTo>
                  <a:cubicBezTo>
                    <a:pt x="0" y="365"/>
                    <a:pt x="0" y="365"/>
                    <a:pt x="0" y="365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13"/>
                    <a:pt x="12" y="0"/>
                    <a:pt x="28" y="0"/>
                  </a:cubicBezTo>
                  <a:cubicBezTo>
                    <a:pt x="727" y="0"/>
                    <a:pt x="727" y="0"/>
                    <a:pt x="727" y="0"/>
                  </a:cubicBezTo>
                  <a:cubicBezTo>
                    <a:pt x="743" y="0"/>
                    <a:pt x="756" y="13"/>
                    <a:pt x="756" y="29"/>
                  </a:cubicBezTo>
                  <a:cubicBezTo>
                    <a:pt x="756" y="247"/>
                    <a:pt x="756" y="247"/>
                    <a:pt x="756" y="247"/>
                  </a:cubicBezTo>
                  <a:cubicBezTo>
                    <a:pt x="699" y="213"/>
                    <a:pt x="699" y="213"/>
                    <a:pt x="699" y="213"/>
                  </a:cubicBezTo>
                  <a:cubicBezTo>
                    <a:pt x="699" y="146"/>
                    <a:pt x="699" y="146"/>
                    <a:pt x="699" y="146"/>
                  </a:cubicBezTo>
                  <a:cubicBezTo>
                    <a:pt x="616" y="146"/>
                    <a:pt x="616" y="146"/>
                    <a:pt x="616" y="146"/>
                  </a:cubicBezTo>
                  <a:cubicBezTo>
                    <a:pt x="616" y="261"/>
                    <a:pt x="616" y="261"/>
                    <a:pt x="616" y="261"/>
                  </a:cubicBezTo>
                  <a:cubicBezTo>
                    <a:pt x="578" y="261"/>
                    <a:pt x="578" y="261"/>
                    <a:pt x="578" y="261"/>
                  </a:cubicBezTo>
                  <a:cubicBezTo>
                    <a:pt x="578" y="108"/>
                    <a:pt x="578" y="108"/>
                    <a:pt x="578" y="108"/>
                  </a:cubicBezTo>
                  <a:cubicBezTo>
                    <a:pt x="618" y="108"/>
                    <a:pt x="658" y="108"/>
                    <a:pt x="699" y="108"/>
                  </a:cubicBezTo>
                  <a:cubicBezTo>
                    <a:pt x="699" y="57"/>
                    <a:pt x="699" y="57"/>
                    <a:pt x="699" y="57"/>
                  </a:cubicBezTo>
                  <a:close/>
                  <a:moveTo>
                    <a:pt x="168" y="655"/>
                  </a:moveTo>
                  <a:cubicBezTo>
                    <a:pt x="149" y="655"/>
                    <a:pt x="149" y="655"/>
                    <a:pt x="149" y="655"/>
                  </a:cubicBezTo>
                  <a:cubicBezTo>
                    <a:pt x="149" y="616"/>
                    <a:pt x="149" y="616"/>
                    <a:pt x="149" y="616"/>
                  </a:cubicBezTo>
                  <a:cubicBezTo>
                    <a:pt x="352" y="616"/>
                    <a:pt x="352" y="616"/>
                    <a:pt x="352" y="616"/>
                  </a:cubicBezTo>
                  <a:cubicBezTo>
                    <a:pt x="352" y="502"/>
                    <a:pt x="352" y="502"/>
                    <a:pt x="352" y="502"/>
                  </a:cubicBezTo>
                  <a:cubicBezTo>
                    <a:pt x="391" y="502"/>
                    <a:pt x="391" y="502"/>
                    <a:pt x="391" y="502"/>
                  </a:cubicBezTo>
                  <a:cubicBezTo>
                    <a:pt x="391" y="655"/>
                    <a:pt x="391" y="655"/>
                    <a:pt x="391" y="655"/>
                  </a:cubicBezTo>
                  <a:cubicBezTo>
                    <a:pt x="273" y="655"/>
                    <a:pt x="273" y="655"/>
                    <a:pt x="273" y="655"/>
                  </a:cubicBezTo>
                  <a:cubicBezTo>
                    <a:pt x="273" y="725"/>
                    <a:pt x="273" y="725"/>
                    <a:pt x="273" y="725"/>
                  </a:cubicBezTo>
                  <a:cubicBezTo>
                    <a:pt x="464" y="725"/>
                    <a:pt x="464" y="725"/>
                    <a:pt x="464" y="725"/>
                  </a:cubicBezTo>
                  <a:cubicBezTo>
                    <a:pt x="464" y="616"/>
                    <a:pt x="464" y="616"/>
                    <a:pt x="464" y="616"/>
                  </a:cubicBezTo>
                  <a:cubicBezTo>
                    <a:pt x="578" y="616"/>
                    <a:pt x="578" y="616"/>
                    <a:pt x="578" y="616"/>
                  </a:cubicBezTo>
                  <a:cubicBezTo>
                    <a:pt x="578" y="540"/>
                    <a:pt x="578" y="540"/>
                    <a:pt x="578" y="540"/>
                  </a:cubicBezTo>
                  <a:cubicBezTo>
                    <a:pt x="464" y="540"/>
                    <a:pt x="464" y="540"/>
                    <a:pt x="464" y="540"/>
                  </a:cubicBezTo>
                  <a:cubicBezTo>
                    <a:pt x="464" y="502"/>
                    <a:pt x="464" y="502"/>
                    <a:pt x="464" y="502"/>
                  </a:cubicBezTo>
                  <a:cubicBezTo>
                    <a:pt x="616" y="502"/>
                    <a:pt x="616" y="502"/>
                    <a:pt x="616" y="502"/>
                  </a:cubicBezTo>
                  <a:cubicBezTo>
                    <a:pt x="616" y="655"/>
                    <a:pt x="616" y="655"/>
                    <a:pt x="616" y="655"/>
                  </a:cubicBezTo>
                  <a:cubicBezTo>
                    <a:pt x="502" y="655"/>
                    <a:pt x="502" y="655"/>
                    <a:pt x="502" y="655"/>
                  </a:cubicBezTo>
                  <a:cubicBezTo>
                    <a:pt x="502" y="725"/>
                    <a:pt x="502" y="725"/>
                    <a:pt x="502" y="725"/>
                  </a:cubicBezTo>
                  <a:cubicBezTo>
                    <a:pt x="699" y="725"/>
                    <a:pt x="699" y="725"/>
                    <a:pt x="699" y="725"/>
                  </a:cubicBezTo>
                  <a:cubicBezTo>
                    <a:pt x="699" y="435"/>
                    <a:pt x="699" y="435"/>
                    <a:pt x="699" y="435"/>
                  </a:cubicBezTo>
                  <a:cubicBezTo>
                    <a:pt x="756" y="402"/>
                    <a:pt x="756" y="402"/>
                    <a:pt x="756" y="402"/>
                  </a:cubicBezTo>
                  <a:cubicBezTo>
                    <a:pt x="756" y="753"/>
                    <a:pt x="756" y="753"/>
                    <a:pt x="756" y="753"/>
                  </a:cubicBezTo>
                  <a:cubicBezTo>
                    <a:pt x="756" y="769"/>
                    <a:pt x="743" y="782"/>
                    <a:pt x="727" y="782"/>
                  </a:cubicBezTo>
                  <a:cubicBezTo>
                    <a:pt x="28" y="782"/>
                    <a:pt x="28" y="782"/>
                    <a:pt x="28" y="782"/>
                  </a:cubicBezTo>
                  <a:cubicBezTo>
                    <a:pt x="12" y="782"/>
                    <a:pt x="0" y="769"/>
                    <a:pt x="0" y="753"/>
                  </a:cubicBezTo>
                  <a:cubicBezTo>
                    <a:pt x="0" y="499"/>
                    <a:pt x="0" y="499"/>
                    <a:pt x="0" y="499"/>
                  </a:cubicBezTo>
                  <a:cubicBezTo>
                    <a:pt x="57" y="499"/>
                    <a:pt x="57" y="499"/>
                    <a:pt x="57" y="499"/>
                  </a:cubicBezTo>
                  <a:cubicBezTo>
                    <a:pt x="57" y="725"/>
                    <a:pt x="57" y="725"/>
                    <a:pt x="57" y="725"/>
                  </a:cubicBezTo>
                  <a:cubicBezTo>
                    <a:pt x="235" y="725"/>
                    <a:pt x="235" y="725"/>
                    <a:pt x="235" y="725"/>
                  </a:cubicBezTo>
                  <a:cubicBezTo>
                    <a:pt x="235" y="655"/>
                    <a:pt x="235" y="655"/>
                    <a:pt x="235" y="655"/>
                  </a:cubicBezTo>
                  <a:cubicBezTo>
                    <a:pt x="168" y="655"/>
                    <a:pt x="168" y="655"/>
                    <a:pt x="168" y="6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1611220" y="5464630"/>
            <a:ext cx="1815961" cy="404015"/>
            <a:chOff x="1208414" y="4098468"/>
            <a:chExt cx="1361971" cy="303011"/>
          </a:xfrm>
        </p:grpSpPr>
        <p:sp>
          <p:nvSpPr>
            <p:cNvPr id="80" name="圆角矩形 26"/>
            <p:cNvSpPr/>
            <p:nvPr/>
          </p:nvSpPr>
          <p:spPr>
            <a:xfrm>
              <a:off x="1208414" y="4098468"/>
              <a:ext cx="1276986" cy="303011"/>
            </a:xfrm>
            <a:prstGeom prst="roundRect">
              <a:avLst>
                <a:gd name="adj" fmla="val 50000"/>
              </a:avLst>
            </a:prstGeom>
            <a:solidFill>
              <a:srgbClr val="FFB03D"/>
            </a:solidFill>
            <a:ln w="28575" cap="flat">
              <a:gradFill>
                <a:gsLst>
                  <a:gs pos="0">
                    <a:srgbClr val="FFC165"/>
                  </a:gs>
                  <a:gs pos="100000">
                    <a:srgbClr val="FF9A05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悦黑体验版细体" pitchFamily="2" charset="-122"/>
                <a:ea typeface="造字工房悦黑体验版细体" pitchFamily="2" charset="-122"/>
                <a:cs typeface="+mn-cs"/>
              </a:endParaRPr>
            </a:p>
          </p:txBody>
        </p:sp>
        <p:sp>
          <p:nvSpPr>
            <p:cNvPr id="81" name="文本框 80"/>
            <p:cNvSpPr txBox="1"/>
            <p:nvPr/>
          </p:nvSpPr>
          <p:spPr>
            <a:xfrm>
              <a:off x="1613130" y="4101397"/>
              <a:ext cx="95725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全面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5230009" y="5488968"/>
            <a:ext cx="1817524" cy="404015"/>
            <a:chOff x="3922506" y="4116725"/>
            <a:chExt cx="1363143" cy="303011"/>
          </a:xfrm>
        </p:grpSpPr>
        <p:sp>
          <p:nvSpPr>
            <p:cNvPr id="83" name="圆角矩形 20"/>
            <p:cNvSpPr/>
            <p:nvPr/>
          </p:nvSpPr>
          <p:spPr>
            <a:xfrm>
              <a:off x="3922506" y="4116725"/>
              <a:ext cx="1276986" cy="303011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rgbClr val="02B3C1"/>
                </a:gs>
                <a:gs pos="0">
                  <a:srgbClr val="0699AC"/>
                </a:gs>
              </a:gsLst>
              <a:lin ang="5400000" scaled="1"/>
            </a:gradFill>
            <a:ln w="28575" cap="flat">
              <a:gradFill>
                <a:gsLst>
                  <a:gs pos="0">
                    <a:srgbClr val="02B3C1"/>
                  </a:gs>
                  <a:gs pos="100000">
                    <a:srgbClr val="0699AC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悦黑体验版细体" pitchFamily="2" charset="-122"/>
                <a:ea typeface="造字工房悦黑体验版细体" pitchFamily="2" charset="-122"/>
                <a:cs typeface="+mn-cs"/>
              </a:endParaRP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4328394" y="4116725"/>
              <a:ext cx="95725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深入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8875912" y="5481671"/>
            <a:ext cx="1776425" cy="404015"/>
            <a:chOff x="6656933" y="4111249"/>
            <a:chExt cx="1332319" cy="303011"/>
          </a:xfrm>
        </p:grpSpPr>
        <p:sp>
          <p:nvSpPr>
            <p:cNvPr id="86" name="圆角矩形 23"/>
            <p:cNvSpPr/>
            <p:nvPr/>
          </p:nvSpPr>
          <p:spPr>
            <a:xfrm flipH="1">
              <a:off x="6656933" y="4111249"/>
              <a:ext cx="1276986" cy="303011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E45C5B"/>
                </a:gs>
                <a:gs pos="100000">
                  <a:srgbClr val="EA8384"/>
                </a:gs>
              </a:gsLst>
              <a:lin ang="5400000" scaled="1"/>
            </a:gradFill>
            <a:ln w="28575" cap="flat">
              <a:gradFill>
                <a:gsLst>
                  <a:gs pos="100000">
                    <a:srgbClr val="E45C5B"/>
                  </a:gs>
                  <a:gs pos="0">
                    <a:srgbClr val="EA8384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悦黑体验版细体" pitchFamily="2" charset="-122"/>
                <a:ea typeface="造字工房悦黑体验版细体" pitchFamily="2" charset="-122"/>
                <a:cs typeface="+mn-cs"/>
              </a:endParaRPr>
            </a:p>
          </p:txBody>
        </p:sp>
        <p:sp>
          <p:nvSpPr>
            <p:cNvPr id="87" name="文本框 86"/>
            <p:cNvSpPr txBox="1"/>
            <p:nvPr/>
          </p:nvSpPr>
          <p:spPr>
            <a:xfrm>
              <a:off x="7031997" y="4113680"/>
              <a:ext cx="95725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多维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2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2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accel="40000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accel="40000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2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2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1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1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10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20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0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4" dur="20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95000" y="9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1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1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0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20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0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48" dur="20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95000" y="9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1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1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6" presetClass="emph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56" dur="100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58" dur="200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00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62" dur="200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95000" y="9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4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66" dur="1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69" dur="1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1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2" dur="1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7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84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86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89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2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94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6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1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7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0" dur="10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1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5" dur="10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6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8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0" dur="10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1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2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37" grpId="0" animBg="1"/>
          <p:bldP spid="41" grpId="0" animBg="1"/>
          <p:bldP spid="46" grpId="0"/>
          <p:bldP spid="47" grpId="0" animBg="1"/>
          <p:bldP spid="51" grpId="0" animBg="1"/>
          <p:bldP spid="56" grpId="0"/>
          <p:bldP spid="57" grpId="0" animBg="1"/>
          <p:bldP spid="61" grpId="0" animBg="1"/>
          <p:bldP spid="6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2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2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accel="4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2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accel="4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2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2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1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1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10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20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0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4" dur="20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95000" y="9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1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1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0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20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0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48" dur="20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95000" y="9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1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1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6" presetClass="emph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56" dur="100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58" dur="200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00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62" dur="200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95000" y="9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4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66" dur="1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69" dur="1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1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2" dur="1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7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84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86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89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2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94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6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1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7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0" dur="10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1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5" dur="10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6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8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0" dur="10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1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2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37" grpId="0" animBg="1"/>
          <p:bldP spid="41" grpId="0" animBg="1"/>
          <p:bldP spid="46" grpId="0"/>
          <p:bldP spid="47" grpId="0" animBg="1"/>
          <p:bldP spid="51" grpId="0" animBg="1"/>
          <p:bldP spid="56" grpId="0"/>
          <p:bldP spid="57" grpId="0" animBg="1"/>
          <p:bldP spid="61" grpId="0" animBg="1"/>
          <p:bldP spid="66" grpId="0"/>
        </p:bldLst>
      </p:timing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413145" y="552124"/>
            <a:ext cx="2914940" cy="3634611"/>
            <a:chOff x="3295850" y="1908877"/>
            <a:chExt cx="3738030" cy="4660916"/>
          </a:xfrm>
        </p:grpSpPr>
        <p:sp>
          <p:nvSpPr>
            <p:cNvPr id="3" name="圆角矩形 2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3000">
                  <a:srgbClr val="6C6C6C">
                    <a:alpha val="42000"/>
                  </a:srgbClr>
                </a:gs>
                <a:gs pos="0">
                  <a:schemeClr val="tx1">
                    <a:alpha val="54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" name="Freeform 5"/>
            <p:cNvSpPr/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6435" tIns="48218" rIns="96435" bIns="48218" numCol="1" anchor="t" anchorCtr="0" compatLnSpc="1"/>
            <a:lstStyle/>
            <a:p>
              <a:pPr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" name="圆角矩形 4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C165"/>
                </a:gs>
                <a:gs pos="100000">
                  <a:srgbClr val="FF9A05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0">
                    <a:srgbClr val="FF9B09"/>
                  </a:gs>
                  <a:gs pos="100000">
                    <a:srgbClr val="FFDBA7"/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6435" tIns="48218" rIns="96435" bIns="48218" numCol="1" anchor="t" anchorCtr="0" compatLnSpc="1"/>
            <a:lstStyle/>
            <a:p>
              <a:pPr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7" name="圆角矩形 6"/>
          <p:cNvSpPr/>
          <p:nvPr/>
        </p:nvSpPr>
        <p:spPr>
          <a:xfrm>
            <a:off x="4597951" y="1205328"/>
            <a:ext cx="5476974" cy="1056148"/>
          </a:xfrm>
          <a:prstGeom prst="roundRect">
            <a:avLst>
              <a:gd name="adj" fmla="val 9976"/>
            </a:avLst>
          </a:prstGeom>
          <a:solidFill>
            <a:srgbClr val="FFB850"/>
          </a:solidFill>
          <a:ln w="25400">
            <a:gradFill flip="none" rotWithShape="1">
              <a:gsLst>
                <a:gs pos="88000">
                  <a:schemeClr val="bg1"/>
                </a:gs>
                <a:gs pos="0">
                  <a:schemeClr val="bg1">
                    <a:lumMod val="75000"/>
                  </a:schemeClr>
                </a:gs>
                <a:gs pos="71000">
                  <a:schemeClr val="bg1">
                    <a:lumMod val="85000"/>
                  </a:schemeClr>
                </a:gs>
                <a:gs pos="55000">
                  <a:schemeClr val="bg1"/>
                </a:gs>
                <a:gs pos="37000">
                  <a:schemeClr val="bg1">
                    <a:lumMod val="85000"/>
                  </a:schemeClr>
                </a:gs>
                <a:gs pos="2200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1200000" scaled="0"/>
              <a:tileRect/>
            </a:gradFill>
          </a:ln>
          <a:effectLst>
            <a:outerShdw blurRad="1016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5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25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696789" y="1646666"/>
            <a:ext cx="166643" cy="166644"/>
            <a:chOff x="4486616" y="3001075"/>
            <a:chExt cx="274695" cy="274699"/>
          </a:xfrm>
        </p:grpSpPr>
        <p:sp>
          <p:nvSpPr>
            <p:cNvPr id="9" name="椭圆 8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275633" y="1646666"/>
            <a:ext cx="166643" cy="166644"/>
            <a:chOff x="4486616" y="3001075"/>
            <a:chExt cx="274695" cy="274699"/>
          </a:xfrm>
        </p:grpSpPr>
        <p:sp>
          <p:nvSpPr>
            <p:cNvPr id="12" name="椭圆 11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369224" y="1694000"/>
            <a:ext cx="405312" cy="64787"/>
            <a:chOff x="4318304" y="3089060"/>
            <a:chExt cx="384317" cy="61430"/>
          </a:xfrm>
        </p:grpSpPr>
        <p:sp>
          <p:nvSpPr>
            <p:cNvPr id="15" name="圆角矩形 14"/>
            <p:cNvSpPr/>
            <p:nvPr/>
          </p:nvSpPr>
          <p:spPr>
            <a:xfrm rot="16200000">
              <a:off x="4499257" y="2947128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6" name="圆角矩形 15"/>
            <p:cNvSpPr/>
            <p:nvPr/>
          </p:nvSpPr>
          <p:spPr>
            <a:xfrm rot="16200000">
              <a:off x="4499258" y="2908107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5740028" y="1380976"/>
            <a:ext cx="3698106" cy="676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64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795" dirty="0">
                <a:solidFill>
                  <a:prstClr val="white"/>
                </a:solidFill>
                <a:latin typeface="造字工房悦黑体验版细体" pitchFamily="2" charset="-122"/>
                <a:ea typeface="造字工房悦黑体验版细体" pitchFamily="2" charset="-122"/>
              </a:rPr>
              <a:t>查找显性知识</a:t>
            </a:r>
            <a:endParaRPr lang="zh-CN" altLang="en-US" sz="3795" dirty="0">
              <a:solidFill>
                <a:prstClr val="white"/>
              </a:solidFill>
              <a:latin typeface="造字工房悦黑体验版细体" pitchFamily="2" charset="-122"/>
              <a:ea typeface="造字工房悦黑体验版细体" pitchFamily="2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3039237" y="1350963"/>
            <a:ext cx="829534" cy="778143"/>
            <a:chOff x="3108756" y="2110160"/>
            <a:chExt cx="745081" cy="698920"/>
          </a:xfrm>
          <a:solidFill>
            <a:schemeClr val="bg1"/>
          </a:solidFill>
        </p:grpSpPr>
        <p:sp>
          <p:nvSpPr>
            <p:cNvPr id="19" name="Freeform 489"/>
            <p:cNvSpPr/>
            <p:nvPr/>
          </p:nvSpPr>
          <p:spPr bwMode="auto">
            <a:xfrm>
              <a:off x="3608602" y="2110160"/>
              <a:ext cx="245235" cy="303659"/>
            </a:xfrm>
            <a:custGeom>
              <a:avLst/>
              <a:gdLst>
                <a:gd name="T0" fmla="*/ 248 w 340"/>
                <a:gd name="T1" fmla="*/ 0 h 421"/>
                <a:gd name="T2" fmla="*/ 0 w 340"/>
                <a:gd name="T3" fmla="*/ 357 h 421"/>
                <a:gd name="T4" fmla="*/ 94 w 340"/>
                <a:gd name="T5" fmla="*/ 421 h 421"/>
                <a:gd name="T6" fmla="*/ 340 w 340"/>
                <a:gd name="T7" fmla="*/ 66 h 421"/>
                <a:gd name="T8" fmla="*/ 248 w 340"/>
                <a:gd name="T9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0" h="421">
                  <a:moveTo>
                    <a:pt x="248" y="0"/>
                  </a:moveTo>
                  <a:lnTo>
                    <a:pt x="0" y="357"/>
                  </a:lnTo>
                  <a:lnTo>
                    <a:pt x="94" y="421"/>
                  </a:lnTo>
                  <a:lnTo>
                    <a:pt x="340" y="66"/>
                  </a:lnTo>
                  <a:lnTo>
                    <a:pt x="24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" name="Freeform 490"/>
            <p:cNvSpPr/>
            <p:nvPr/>
          </p:nvSpPr>
          <p:spPr bwMode="auto">
            <a:xfrm>
              <a:off x="3584800" y="2379197"/>
              <a:ext cx="81505" cy="68522"/>
            </a:xfrm>
            <a:custGeom>
              <a:avLst/>
              <a:gdLst>
                <a:gd name="T0" fmla="*/ 14 w 113"/>
                <a:gd name="T1" fmla="*/ 12 h 95"/>
                <a:gd name="T2" fmla="*/ 0 w 113"/>
                <a:gd name="T3" fmla="*/ 33 h 95"/>
                <a:gd name="T4" fmla="*/ 14 w 113"/>
                <a:gd name="T5" fmla="*/ 43 h 95"/>
                <a:gd name="T6" fmla="*/ 26 w 113"/>
                <a:gd name="T7" fmla="*/ 52 h 95"/>
                <a:gd name="T8" fmla="*/ 90 w 113"/>
                <a:gd name="T9" fmla="*/ 95 h 95"/>
                <a:gd name="T10" fmla="*/ 113 w 113"/>
                <a:gd name="T11" fmla="*/ 62 h 95"/>
                <a:gd name="T12" fmla="*/ 23 w 113"/>
                <a:gd name="T13" fmla="*/ 0 h 95"/>
                <a:gd name="T14" fmla="*/ 14 w 113"/>
                <a:gd name="T15" fmla="*/ 1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" h="95">
                  <a:moveTo>
                    <a:pt x="14" y="12"/>
                  </a:moveTo>
                  <a:lnTo>
                    <a:pt x="0" y="33"/>
                  </a:lnTo>
                  <a:lnTo>
                    <a:pt x="14" y="43"/>
                  </a:lnTo>
                  <a:lnTo>
                    <a:pt x="26" y="52"/>
                  </a:lnTo>
                  <a:lnTo>
                    <a:pt x="90" y="95"/>
                  </a:lnTo>
                  <a:lnTo>
                    <a:pt x="113" y="62"/>
                  </a:lnTo>
                  <a:lnTo>
                    <a:pt x="23" y="0"/>
                  </a:lnTo>
                  <a:lnTo>
                    <a:pt x="14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" name="Freeform 491"/>
            <p:cNvSpPr/>
            <p:nvPr/>
          </p:nvSpPr>
          <p:spPr bwMode="auto">
            <a:xfrm>
              <a:off x="3463625" y="2415261"/>
              <a:ext cx="177435" cy="226482"/>
            </a:xfrm>
            <a:custGeom>
              <a:avLst/>
              <a:gdLst>
                <a:gd name="T0" fmla="*/ 66 w 104"/>
                <a:gd name="T1" fmla="*/ 0 h 133"/>
                <a:gd name="T2" fmla="*/ 60 w 104"/>
                <a:gd name="T3" fmla="*/ 8 h 133"/>
                <a:gd name="T4" fmla="*/ 59 w 104"/>
                <a:gd name="T5" fmla="*/ 10 h 133"/>
                <a:gd name="T6" fmla="*/ 11 w 104"/>
                <a:gd name="T7" fmla="*/ 29 h 133"/>
                <a:gd name="T8" fmla="*/ 0 w 104"/>
                <a:gd name="T9" fmla="*/ 129 h 133"/>
                <a:gd name="T10" fmla="*/ 37 w 104"/>
                <a:gd name="T11" fmla="*/ 76 h 133"/>
                <a:gd name="T12" fmla="*/ 37 w 104"/>
                <a:gd name="T13" fmla="*/ 51 h 133"/>
                <a:gd name="T14" fmla="*/ 60 w 104"/>
                <a:gd name="T15" fmla="*/ 43 h 133"/>
                <a:gd name="T16" fmla="*/ 63 w 104"/>
                <a:gd name="T17" fmla="*/ 44 h 133"/>
                <a:gd name="T18" fmla="*/ 66 w 104"/>
                <a:gd name="T19" fmla="*/ 71 h 133"/>
                <a:gd name="T20" fmla="*/ 60 w 104"/>
                <a:gd name="T21" fmla="*/ 77 h 133"/>
                <a:gd name="T22" fmla="*/ 42 w 104"/>
                <a:gd name="T23" fmla="*/ 80 h 133"/>
                <a:gd name="T24" fmla="*/ 6 w 104"/>
                <a:gd name="T25" fmla="*/ 133 h 133"/>
                <a:gd name="T26" fmla="*/ 54 w 104"/>
                <a:gd name="T27" fmla="*/ 109 h 133"/>
                <a:gd name="T28" fmla="*/ 60 w 104"/>
                <a:gd name="T29" fmla="*/ 106 h 133"/>
                <a:gd name="T30" fmla="*/ 77 w 104"/>
                <a:gd name="T31" fmla="*/ 98 h 133"/>
                <a:gd name="T32" fmla="*/ 96 w 104"/>
                <a:gd name="T33" fmla="*/ 88 h 133"/>
                <a:gd name="T34" fmla="*/ 97 w 104"/>
                <a:gd name="T35" fmla="*/ 37 h 133"/>
                <a:gd name="T36" fmla="*/ 104 w 104"/>
                <a:gd name="T37" fmla="*/ 26 h 133"/>
                <a:gd name="T38" fmla="*/ 77 w 104"/>
                <a:gd name="T39" fmla="*/ 7 h 133"/>
                <a:gd name="T40" fmla="*/ 66 w 104"/>
                <a:gd name="T41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4" h="133">
                  <a:moveTo>
                    <a:pt x="66" y="0"/>
                  </a:moveTo>
                  <a:cubicBezTo>
                    <a:pt x="60" y="8"/>
                    <a:pt x="60" y="8"/>
                    <a:pt x="60" y="8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37" y="76"/>
                    <a:pt x="37" y="76"/>
                    <a:pt x="37" y="76"/>
                  </a:cubicBezTo>
                  <a:cubicBezTo>
                    <a:pt x="32" y="70"/>
                    <a:pt x="31" y="60"/>
                    <a:pt x="37" y="51"/>
                  </a:cubicBezTo>
                  <a:cubicBezTo>
                    <a:pt x="43" y="43"/>
                    <a:pt x="52" y="40"/>
                    <a:pt x="60" y="43"/>
                  </a:cubicBezTo>
                  <a:cubicBezTo>
                    <a:pt x="61" y="43"/>
                    <a:pt x="62" y="44"/>
                    <a:pt x="63" y="44"/>
                  </a:cubicBezTo>
                  <a:cubicBezTo>
                    <a:pt x="71" y="50"/>
                    <a:pt x="72" y="62"/>
                    <a:pt x="66" y="71"/>
                  </a:cubicBezTo>
                  <a:cubicBezTo>
                    <a:pt x="64" y="74"/>
                    <a:pt x="62" y="76"/>
                    <a:pt x="60" y="77"/>
                  </a:cubicBezTo>
                  <a:cubicBezTo>
                    <a:pt x="55" y="81"/>
                    <a:pt x="48" y="82"/>
                    <a:pt x="42" y="80"/>
                  </a:cubicBezTo>
                  <a:cubicBezTo>
                    <a:pt x="6" y="133"/>
                    <a:pt x="6" y="133"/>
                    <a:pt x="6" y="133"/>
                  </a:cubicBezTo>
                  <a:cubicBezTo>
                    <a:pt x="54" y="109"/>
                    <a:pt x="54" y="109"/>
                    <a:pt x="54" y="109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77" y="98"/>
                    <a:pt x="77" y="98"/>
                    <a:pt x="77" y="98"/>
                  </a:cubicBezTo>
                  <a:cubicBezTo>
                    <a:pt x="96" y="88"/>
                    <a:pt x="96" y="88"/>
                    <a:pt x="96" y="88"/>
                  </a:cubicBezTo>
                  <a:cubicBezTo>
                    <a:pt x="97" y="37"/>
                    <a:pt x="97" y="37"/>
                    <a:pt x="97" y="3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77" y="7"/>
                    <a:pt x="77" y="7"/>
                    <a:pt x="77" y="7"/>
                  </a:cubicBezTo>
                  <a:lnTo>
                    <a:pt x="6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" name="Rectangle 492"/>
            <p:cNvSpPr>
              <a:spLocks noChangeArrowheads="1"/>
            </p:cNvSpPr>
            <p:nvPr/>
          </p:nvSpPr>
          <p:spPr bwMode="auto">
            <a:xfrm>
              <a:off x="3237144" y="2495323"/>
              <a:ext cx="168779" cy="1514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" name="Rectangle 493"/>
            <p:cNvSpPr>
              <a:spLocks noChangeArrowheads="1"/>
            </p:cNvSpPr>
            <p:nvPr/>
          </p:nvSpPr>
          <p:spPr bwMode="auto">
            <a:xfrm>
              <a:off x="3237144" y="2449161"/>
              <a:ext cx="168779" cy="1731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" name="Rectangle 494"/>
            <p:cNvSpPr>
              <a:spLocks noChangeArrowheads="1"/>
            </p:cNvSpPr>
            <p:nvPr/>
          </p:nvSpPr>
          <p:spPr bwMode="auto">
            <a:xfrm>
              <a:off x="3237144" y="2403000"/>
              <a:ext cx="168779" cy="1586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" name="Rectangle 495"/>
            <p:cNvSpPr>
              <a:spLocks noChangeArrowheads="1"/>
            </p:cNvSpPr>
            <p:nvPr/>
          </p:nvSpPr>
          <p:spPr bwMode="auto">
            <a:xfrm>
              <a:off x="3237144" y="2357559"/>
              <a:ext cx="168779" cy="1514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" name="Freeform 496"/>
            <p:cNvSpPr/>
            <p:nvPr/>
          </p:nvSpPr>
          <p:spPr bwMode="auto">
            <a:xfrm>
              <a:off x="3108756" y="2215467"/>
              <a:ext cx="489749" cy="593613"/>
            </a:xfrm>
            <a:custGeom>
              <a:avLst/>
              <a:gdLst>
                <a:gd name="T0" fmla="*/ 268 w 287"/>
                <a:gd name="T1" fmla="*/ 303 h 348"/>
                <a:gd name="T2" fmla="*/ 245 w 287"/>
                <a:gd name="T3" fmla="*/ 331 h 348"/>
                <a:gd name="T4" fmla="*/ 90 w 287"/>
                <a:gd name="T5" fmla="*/ 331 h 348"/>
                <a:gd name="T6" fmla="*/ 90 w 287"/>
                <a:gd name="T7" fmla="*/ 281 h 348"/>
                <a:gd name="T8" fmla="*/ 76 w 287"/>
                <a:gd name="T9" fmla="*/ 263 h 348"/>
                <a:gd name="T10" fmla="*/ 17 w 287"/>
                <a:gd name="T11" fmla="*/ 263 h 348"/>
                <a:gd name="T12" fmla="*/ 17 w 287"/>
                <a:gd name="T13" fmla="*/ 59 h 348"/>
                <a:gd name="T14" fmla="*/ 40 w 287"/>
                <a:gd name="T15" fmla="*/ 27 h 348"/>
                <a:gd name="T16" fmla="*/ 251 w 287"/>
                <a:gd name="T17" fmla="*/ 27 h 348"/>
                <a:gd name="T18" fmla="*/ 268 w 287"/>
                <a:gd name="T19" fmla="*/ 52 h 348"/>
                <a:gd name="T20" fmla="*/ 268 w 287"/>
                <a:gd name="T21" fmla="*/ 104 h 348"/>
                <a:gd name="T22" fmla="*/ 268 w 287"/>
                <a:gd name="T23" fmla="*/ 104 h 348"/>
                <a:gd name="T24" fmla="*/ 285 w 287"/>
                <a:gd name="T25" fmla="*/ 83 h 348"/>
                <a:gd name="T26" fmla="*/ 285 w 287"/>
                <a:gd name="T27" fmla="*/ 45 h 348"/>
                <a:gd name="T28" fmla="*/ 252 w 287"/>
                <a:gd name="T29" fmla="*/ 8 h 348"/>
                <a:gd name="T30" fmla="*/ 70 w 287"/>
                <a:gd name="T31" fmla="*/ 8 h 348"/>
                <a:gd name="T32" fmla="*/ 40 w 287"/>
                <a:gd name="T33" fmla="*/ 8 h 348"/>
                <a:gd name="T34" fmla="*/ 0 w 287"/>
                <a:gd name="T35" fmla="*/ 44 h 348"/>
                <a:gd name="T36" fmla="*/ 0 w 287"/>
                <a:gd name="T37" fmla="*/ 294 h 348"/>
                <a:gd name="T38" fmla="*/ 82 w 287"/>
                <a:gd name="T39" fmla="*/ 346 h 348"/>
                <a:gd name="T40" fmla="*/ 252 w 287"/>
                <a:gd name="T41" fmla="*/ 346 h 348"/>
                <a:gd name="T42" fmla="*/ 285 w 287"/>
                <a:gd name="T43" fmla="*/ 321 h 348"/>
                <a:gd name="T44" fmla="*/ 285 w 287"/>
                <a:gd name="T45" fmla="*/ 228 h 348"/>
                <a:gd name="T46" fmla="*/ 268 w 287"/>
                <a:gd name="T47" fmla="*/ 238 h 348"/>
                <a:gd name="T48" fmla="*/ 268 w 287"/>
                <a:gd name="T49" fmla="*/ 303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87" h="348">
                  <a:moveTo>
                    <a:pt x="268" y="303"/>
                  </a:moveTo>
                  <a:cubicBezTo>
                    <a:pt x="268" y="303"/>
                    <a:pt x="272" y="331"/>
                    <a:pt x="245" y="331"/>
                  </a:cubicBezTo>
                  <a:cubicBezTo>
                    <a:pt x="217" y="331"/>
                    <a:pt x="90" y="331"/>
                    <a:pt x="90" y="331"/>
                  </a:cubicBezTo>
                  <a:cubicBezTo>
                    <a:pt x="90" y="281"/>
                    <a:pt x="90" y="281"/>
                    <a:pt x="90" y="281"/>
                  </a:cubicBezTo>
                  <a:cubicBezTo>
                    <a:pt x="90" y="281"/>
                    <a:pt x="91" y="263"/>
                    <a:pt x="76" y="263"/>
                  </a:cubicBezTo>
                  <a:cubicBezTo>
                    <a:pt x="60" y="263"/>
                    <a:pt x="17" y="263"/>
                    <a:pt x="17" y="263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59"/>
                    <a:pt x="13" y="27"/>
                    <a:pt x="40" y="27"/>
                  </a:cubicBezTo>
                  <a:cubicBezTo>
                    <a:pt x="251" y="27"/>
                    <a:pt x="251" y="27"/>
                    <a:pt x="251" y="27"/>
                  </a:cubicBezTo>
                  <a:cubicBezTo>
                    <a:pt x="251" y="27"/>
                    <a:pt x="268" y="30"/>
                    <a:pt x="268" y="52"/>
                  </a:cubicBezTo>
                  <a:cubicBezTo>
                    <a:pt x="268" y="57"/>
                    <a:pt x="268" y="77"/>
                    <a:pt x="268" y="104"/>
                  </a:cubicBezTo>
                  <a:cubicBezTo>
                    <a:pt x="268" y="104"/>
                    <a:pt x="268" y="104"/>
                    <a:pt x="268" y="104"/>
                  </a:cubicBezTo>
                  <a:cubicBezTo>
                    <a:pt x="285" y="83"/>
                    <a:pt x="285" y="83"/>
                    <a:pt x="285" y="83"/>
                  </a:cubicBezTo>
                  <a:cubicBezTo>
                    <a:pt x="285" y="60"/>
                    <a:pt x="285" y="45"/>
                    <a:pt x="285" y="45"/>
                  </a:cubicBezTo>
                  <a:cubicBezTo>
                    <a:pt x="285" y="45"/>
                    <a:pt x="287" y="8"/>
                    <a:pt x="252" y="8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8"/>
                    <a:pt x="0" y="0"/>
                    <a:pt x="0" y="44"/>
                  </a:cubicBezTo>
                  <a:cubicBezTo>
                    <a:pt x="0" y="87"/>
                    <a:pt x="0" y="294"/>
                    <a:pt x="0" y="294"/>
                  </a:cubicBezTo>
                  <a:cubicBezTo>
                    <a:pt x="82" y="346"/>
                    <a:pt x="82" y="346"/>
                    <a:pt x="82" y="346"/>
                  </a:cubicBezTo>
                  <a:cubicBezTo>
                    <a:pt x="252" y="346"/>
                    <a:pt x="252" y="346"/>
                    <a:pt x="252" y="346"/>
                  </a:cubicBezTo>
                  <a:cubicBezTo>
                    <a:pt x="252" y="346"/>
                    <a:pt x="285" y="348"/>
                    <a:pt x="285" y="321"/>
                  </a:cubicBezTo>
                  <a:cubicBezTo>
                    <a:pt x="285" y="312"/>
                    <a:pt x="285" y="274"/>
                    <a:pt x="285" y="228"/>
                  </a:cubicBezTo>
                  <a:cubicBezTo>
                    <a:pt x="268" y="238"/>
                    <a:pt x="268" y="238"/>
                    <a:pt x="268" y="238"/>
                  </a:cubicBezTo>
                  <a:cubicBezTo>
                    <a:pt x="268" y="275"/>
                    <a:pt x="268" y="303"/>
                    <a:pt x="268" y="3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120785" y="1477853"/>
            <a:ext cx="634390" cy="593485"/>
            <a:chOff x="5030931" y="2884106"/>
            <a:chExt cx="601529" cy="562742"/>
          </a:xfrm>
        </p:grpSpPr>
        <p:sp>
          <p:nvSpPr>
            <p:cNvPr id="28" name="椭圆 27"/>
            <p:cNvSpPr/>
            <p:nvPr/>
          </p:nvSpPr>
          <p:spPr>
            <a:xfrm>
              <a:off x="5055353" y="2884106"/>
              <a:ext cx="562742" cy="56274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5030931" y="2902999"/>
              <a:ext cx="601529" cy="518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955" dirty="0">
                  <a:solidFill>
                    <a:srgbClr val="FFB850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2955" dirty="0">
                <a:solidFill>
                  <a:srgbClr val="FFB850"/>
                </a:solidFill>
                <a:latin typeface="Impact" panose="020B0806030902050204" pitchFamily="34" charset="0"/>
              </a:endParaRPr>
            </a:p>
          </p:txBody>
        </p:sp>
      </p:grp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C:/Users/lc144/Desktop/发现2.png发现2"/>
          <p:cNvPicPr>
            <a:picLocks noChangeAspect="1"/>
          </p:cNvPicPr>
          <p:nvPr/>
        </p:nvPicPr>
        <p:blipFill>
          <a:blip r:embed="rId1"/>
          <a:srcRect l="1026" t="-196" r="371"/>
          <a:stretch>
            <a:fillRect/>
          </a:stretch>
        </p:blipFill>
        <p:spPr>
          <a:xfrm>
            <a:off x="1244600" y="833120"/>
            <a:ext cx="11242040" cy="640397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87349" y="222250"/>
            <a:ext cx="7050138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简单检索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3476625" y="2463800"/>
            <a:ext cx="3294380" cy="292735"/>
          </a:xfrm>
          <a:prstGeom prst="roundRect">
            <a:avLst/>
          </a:prstGeom>
          <a:solidFill>
            <a:srgbClr val="FF0000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5" name="圆角矩形标注 6"/>
          <p:cNvSpPr/>
          <p:nvPr/>
        </p:nvSpPr>
        <p:spPr>
          <a:xfrm>
            <a:off x="5781187" y="3040366"/>
            <a:ext cx="2448272" cy="489534"/>
          </a:xfrm>
          <a:prstGeom prst="wedgeRoundRectCallout">
            <a:avLst>
              <a:gd name="adj1" fmla="val -39626"/>
              <a:gd name="adj2" fmla="val -87006"/>
              <a:gd name="adj3" fmla="val 16667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110" b="1" dirty="0">
                <a:solidFill>
                  <a:schemeClr val="accent2"/>
                </a:solidFill>
                <a:latin typeface="黑体" panose="02010609060101010101" charset="-122"/>
                <a:ea typeface="黑体" panose="02010609060101010101" charset="-122"/>
              </a:rPr>
              <a:t>搜索结果</a:t>
            </a:r>
            <a:r>
              <a:rPr lang="en-US" altLang="zh-CN" sz="2110" b="1" dirty="0">
                <a:solidFill>
                  <a:schemeClr val="accent2"/>
                </a:solidFill>
                <a:latin typeface="黑体" panose="02010609060101010101" charset="-122"/>
                <a:ea typeface="黑体" panose="02010609060101010101" charset="-122"/>
              </a:rPr>
              <a:t>379</a:t>
            </a:r>
            <a:r>
              <a:rPr lang="zh-CN" altLang="en-US" sz="2110" b="1" dirty="0">
                <a:solidFill>
                  <a:schemeClr val="accent2"/>
                </a:solidFill>
                <a:latin typeface="黑体" panose="02010609060101010101" charset="-122"/>
                <a:ea typeface="黑体" panose="02010609060101010101" charset="-122"/>
              </a:rPr>
              <a:t>万条</a:t>
            </a:r>
            <a:endParaRPr lang="zh-CN" altLang="en-US" sz="2110" b="1" dirty="0">
              <a:solidFill>
                <a:schemeClr val="accent2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圆角矩形 3"/>
          <p:cNvSpPr/>
          <p:nvPr/>
        </p:nvSpPr>
        <p:spPr>
          <a:xfrm rot="16200000">
            <a:off x="-123190" y="3898265"/>
            <a:ext cx="4746625" cy="1734185"/>
          </a:xfrm>
          <a:prstGeom prst="roundRect">
            <a:avLst/>
          </a:prstGeom>
          <a:solidFill>
            <a:srgbClr val="FF0000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圆角矩形 3"/>
          <p:cNvSpPr/>
          <p:nvPr/>
        </p:nvSpPr>
        <p:spPr>
          <a:xfrm>
            <a:off x="2252980" y="1887855"/>
            <a:ext cx="10147935" cy="489585"/>
          </a:xfrm>
          <a:prstGeom prst="roundRect">
            <a:avLst/>
          </a:prstGeom>
          <a:solidFill>
            <a:srgbClr val="FF0000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圆角矩形 3"/>
          <p:cNvSpPr/>
          <p:nvPr/>
        </p:nvSpPr>
        <p:spPr>
          <a:xfrm rot="16200000">
            <a:off x="10157460" y="2983865"/>
            <a:ext cx="2747645" cy="1707515"/>
          </a:xfrm>
          <a:prstGeom prst="roundRect">
            <a:avLst/>
          </a:prstGeom>
          <a:solidFill>
            <a:srgbClr val="FF0000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6" grpId="0" bldLvl="0" animBg="1"/>
      <p:bldP spid="8" grpId="0" bldLvl="0" animBg="1"/>
      <p:bldP spid="10" grpId="0" bldLvl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399318" y="3946805"/>
            <a:ext cx="3893783" cy="968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5695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支持复选</a:t>
            </a:r>
            <a:endParaRPr lang="zh-CN" altLang="en-US" sz="5695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8" name="剪去对角的矩形 8"/>
          <p:cNvSpPr/>
          <p:nvPr/>
        </p:nvSpPr>
        <p:spPr>
          <a:xfrm>
            <a:off x="6142769" y="5603221"/>
            <a:ext cx="7498985" cy="854289"/>
          </a:xfrm>
          <a:prstGeom prst="snip2Diag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大大增加检索自由度</a:t>
            </a:r>
            <a:endParaRPr lang="en-US" altLang="zh-CN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满足读者深度筛选的需求</a:t>
            </a:r>
            <a:endParaRPr lang="en-US" altLang="zh-CN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rcRect l="730" r="730"/>
          <a:stretch>
            <a:fillRect/>
          </a:stretch>
        </p:blipFill>
        <p:spPr>
          <a:xfrm>
            <a:off x="668735" y="827128"/>
            <a:ext cx="2371725" cy="36099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rcRect t="1286" b="1286"/>
          <a:stretch>
            <a:fillRect/>
          </a:stretch>
        </p:blipFill>
        <p:spPr>
          <a:xfrm>
            <a:off x="2708027" y="820191"/>
            <a:ext cx="2295525" cy="52101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rcRect t="884" b="-519"/>
          <a:stretch>
            <a:fillRect/>
          </a:stretch>
        </p:blipFill>
        <p:spPr>
          <a:xfrm>
            <a:off x="4700905" y="820420"/>
            <a:ext cx="2124075" cy="61804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4"/>
          <a:srcRect t="-1918" b="-119"/>
          <a:stretch>
            <a:fillRect/>
          </a:stretch>
        </p:blipFill>
        <p:spPr>
          <a:xfrm>
            <a:off x="6573520" y="778510"/>
            <a:ext cx="2409825" cy="25204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1" name="圆角矩形 3"/>
          <p:cNvSpPr/>
          <p:nvPr/>
        </p:nvSpPr>
        <p:spPr>
          <a:xfrm rot="16200000">
            <a:off x="7197090" y="1499870"/>
            <a:ext cx="2454275" cy="1118870"/>
          </a:xfrm>
          <a:prstGeom prst="roundRect">
            <a:avLst/>
          </a:prstGeom>
          <a:solidFill>
            <a:srgbClr val="FF0000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387349" y="222250"/>
            <a:ext cx="7050138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结果聚类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0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3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6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ldLvl="0" animBg="1"/>
      <p:bldP spid="21" grpId="0" bldLvl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rcRect t="5377" r="-192" b="-316"/>
          <a:stretch>
            <a:fillRect/>
          </a:stretch>
        </p:blipFill>
        <p:spPr>
          <a:xfrm>
            <a:off x="20320" y="391160"/>
            <a:ext cx="11901805" cy="6840855"/>
          </a:xfrm>
          <a:prstGeom prst="rect">
            <a:avLst/>
          </a:prstGeom>
        </p:spPr>
      </p:pic>
      <p:sp>
        <p:nvSpPr>
          <p:cNvPr id="6" name="TextBox 9"/>
          <p:cNvSpPr txBox="1">
            <a:spLocks noChangeArrowheads="1"/>
          </p:cNvSpPr>
          <p:nvPr/>
        </p:nvSpPr>
        <p:spPr bwMode="auto">
          <a:xfrm>
            <a:off x="9741743" y="743"/>
            <a:ext cx="3115335" cy="723116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9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举例：</a:t>
            </a:r>
            <a:endParaRPr lang="en-US" altLang="zh-CN" sz="29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9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大数据相关</a:t>
            </a:r>
            <a:endParaRPr lang="zh-CN" altLang="en-US" sz="29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9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2024</a:t>
            </a:r>
            <a:r>
              <a:rPr lang="zh-CN" altLang="en-US" sz="29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年期刊</a:t>
            </a:r>
            <a:endParaRPr lang="en-US" altLang="zh-CN" sz="29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9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8.1w</a:t>
            </a:r>
            <a:r>
              <a:rPr lang="zh-CN" altLang="en-US" sz="29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篇</a:t>
            </a:r>
            <a:endParaRPr lang="zh-CN" altLang="en-US" sz="29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736" y="912735"/>
            <a:ext cx="12045999" cy="47856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文本框 8"/>
          <p:cNvSpPr txBox="1"/>
          <p:nvPr/>
        </p:nvSpPr>
        <p:spPr>
          <a:xfrm>
            <a:off x="387349" y="129653"/>
            <a:ext cx="2081586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高级检索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2"/>
          <a:srcRect l="2603" t="11312" r="5619" b="4218"/>
          <a:stretch>
            <a:fillRect/>
          </a:stretch>
        </p:blipFill>
        <p:spPr>
          <a:xfrm>
            <a:off x="107906" y="1312069"/>
            <a:ext cx="1424925" cy="32263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4641" y="1620464"/>
            <a:ext cx="714375" cy="352425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 rotWithShape="1">
          <a:blip r:embed="rId4"/>
          <a:srcRect l="6495" r="14733"/>
          <a:stretch>
            <a:fillRect/>
          </a:stretch>
        </p:blipFill>
        <p:spPr>
          <a:xfrm>
            <a:off x="1564641" y="1968202"/>
            <a:ext cx="982900" cy="3514725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 rotWithShape="1">
          <a:blip r:embed="rId5"/>
          <a:srcRect l="1" r="21227" b="30868"/>
          <a:stretch>
            <a:fillRect/>
          </a:stretch>
        </p:blipFill>
        <p:spPr>
          <a:xfrm>
            <a:off x="1564642" y="5436827"/>
            <a:ext cx="982900" cy="264895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5782" y="1606252"/>
            <a:ext cx="714375" cy="361950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7"/>
          <a:srcRect r="16015"/>
          <a:stretch>
            <a:fillRect/>
          </a:stretch>
        </p:blipFill>
        <p:spPr>
          <a:xfrm>
            <a:off x="2665783" y="1968202"/>
            <a:ext cx="1063938" cy="3457575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2684" y="1600431"/>
            <a:ext cx="752475" cy="352425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2684" y="1938736"/>
            <a:ext cx="1323975" cy="3171825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10"/>
          <a:srcRect r="8990"/>
          <a:stretch>
            <a:fillRect/>
          </a:stretch>
        </p:blipFill>
        <p:spPr>
          <a:xfrm>
            <a:off x="5229369" y="1899535"/>
            <a:ext cx="1196289" cy="3514725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21894" y="1597353"/>
            <a:ext cx="1019175" cy="333375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97213" y="5383067"/>
            <a:ext cx="1200150" cy="409575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98673" y="1572505"/>
            <a:ext cx="1076325" cy="381000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98673" y="1928110"/>
            <a:ext cx="1257300" cy="3543300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 rotWithShape="1">
          <a:blip r:embed="rId15"/>
          <a:srcRect b="38251"/>
          <a:stretch>
            <a:fillRect/>
          </a:stretch>
        </p:blipFill>
        <p:spPr>
          <a:xfrm>
            <a:off x="6502533" y="5468231"/>
            <a:ext cx="1253440" cy="257995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837683" y="1952856"/>
            <a:ext cx="1257300" cy="3495675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837683" y="1552806"/>
            <a:ext cx="733425" cy="400050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837683" y="5431250"/>
            <a:ext cx="1266825" cy="323850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191990" y="5392565"/>
            <a:ext cx="1200150" cy="755650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196293" y="1604539"/>
            <a:ext cx="781050" cy="400050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196293" y="1968202"/>
            <a:ext cx="1209675" cy="3438525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523073" y="1968202"/>
            <a:ext cx="1066800" cy="2743200"/>
          </a:xfrm>
          <a:prstGeom prst="rect">
            <a:avLst/>
          </a:prstGeom>
        </p:spPr>
      </p:pic>
      <p:pic>
        <p:nvPicPr>
          <p:cNvPr id="61" name="图片 60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516816" y="1641172"/>
            <a:ext cx="857250" cy="333375"/>
          </a:xfrm>
          <a:prstGeom prst="rect">
            <a:avLst/>
          </a:prstGeom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1715800" y="1604539"/>
            <a:ext cx="1019175" cy="361950"/>
          </a:xfrm>
          <a:prstGeom prst="rect">
            <a:avLst/>
          </a:prstGeom>
        </p:spPr>
      </p:pic>
      <p:pic>
        <p:nvPicPr>
          <p:cNvPr id="63" name="图片 62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1715800" y="1952856"/>
            <a:ext cx="1114425" cy="272415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/>
          <a:srcRect l="2603" r="57177" b="88908"/>
          <a:stretch>
            <a:fillRect/>
          </a:stretch>
        </p:blipFill>
        <p:spPr>
          <a:xfrm>
            <a:off x="107906" y="899996"/>
            <a:ext cx="624453" cy="4236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6"/>
          <a:srcRect r="19605" b="5176"/>
          <a:stretch>
            <a:fillRect/>
          </a:stretch>
        </p:blipFill>
        <p:spPr>
          <a:xfrm>
            <a:off x="2664477" y="5409675"/>
            <a:ext cx="1063938" cy="18151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6306" y="1024037"/>
            <a:ext cx="10933984" cy="45709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306" y="4060073"/>
            <a:ext cx="10943654" cy="31483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椭圆 12"/>
          <p:cNvSpPr>
            <a:spLocks noChangeArrowheads="1"/>
          </p:cNvSpPr>
          <p:nvPr/>
        </p:nvSpPr>
        <p:spPr bwMode="auto">
          <a:xfrm>
            <a:off x="1290322" y="4132081"/>
            <a:ext cx="3535236" cy="473272"/>
          </a:xfrm>
          <a:prstGeom prst="ellipse">
            <a:avLst/>
          </a:prstGeom>
          <a:noFill/>
          <a:ln w="1270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8551" tIns="64275" rIns="128551" bIns="64275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253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87349" y="222250"/>
            <a:ext cx="7050138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专业检索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0863" y="901641"/>
            <a:ext cx="8148770" cy="40324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文本框 4"/>
          <p:cNvSpPr txBox="1"/>
          <p:nvPr/>
        </p:nvSpPr>
        <p:spPr>
          <a:xfrm>
            <a:off x="751585" y="2145248"/>
            <a:ext cx="5643372" cy="41846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1400" dirty="0"/>
              <a:t>使用说明</a:t>
            </a:r>
            <a:endParaRPr lang="zh-CN" altLang="en-US" sz="1400" dirty="0"/>
          </a:p>
          <a:p>
            <a:r>
              <a:rPr lang="zh-CN" altLang="en-US" sz="1400" dirty="0"/>
              <a:t>通用字段：</a:t>
            </a:r>
            <a:endParaRPr lang="zh-CN" altLang="en-US" sz="1400" dirty="0"/>
          </a:p>
          <a:p>
            <a:r>
              <a:rPr lang="en-US" altLang="zh-CN" sz="1400" dirty="0"/>
              <a:t>T=</a:t>
            </a:r>
            <a:r>
              <a:rPr lang="zh-CN" altLang="en-US" sz="1400" dirty="0"/>
              <a:t>标题（书名、标题），</a:t>
            </a:r>
            <a:r>
              <a:rPr lang="en-US" altLang="zh-CN" sz="1400" dirty="0"/>
              <a:t>A=</a:t>
            </a:r>
            <a:r>
              <a:rPr lang="zh-CN" altLang="en-US" sz="1400" dirty="0"/>
              <a:t>作者（责任者），</a:t>
            </a:r>
            <a:r>
              <a:rPr lang="en-US" altLang="zh-CN" sz="1400" dirty="0"/>
              <a:t>K=</a:t>
            </a:r>
            <a:r>
              <a:rPr lang="zh-CN" altLang="en-US" sz="1400" dirty="0"/>
              <a:t>关键词，</a:t>
            </a:r>
            <a:r>
              <a:rPr lang="en-US" altLang="zh-CN" sz="1400" dirty="0"/>
              <a:t>S=</a:t>
            </a:r>
            <a:r>
              <a:rPr lang="zh-CN" altLang="en-US" sz="1400" dirty="0"/>
              <a:t>文摘（摘要、视频简介），</a:t>
            </a:r>
            <a:r>
              <a:rPr lang="en-US" altLang="zh-CN" sz="1400" dirty="0"/>
              <a:t>O=</a:t>
            </a:r>
            <a:r>
              <a:rPr lang="zh-CN" altLang="en-US" sz="1400" dirty="0"/>
              <a:t>作者单位 （作者单位、学位授予单位），</a:t>
            </a:r>
            <a:r>
              <a:rPr lang="en-US" altLang="zh-CN" sz="1400" dirty="0" err="1"/>
              <a:t>Su</a:t>
            </a:r>
            <a:r>
              <a:rPr lang="en-US" altLang="zh-CN" sz="1400" dirty="0"/>
              <a:t>=</a:t>
            </a:r>
            <a:r>
              <a:rPr lang="zh-CN" altLang="en-US" sz="1400" dirty="0"/>
              <a:t>主题（标题、关键词、摘要），</a:t>
            </a:r>
            <a:r>
              <a:rPr lang="en-US" altLang="zh-CN" sz="1400" dirty="0"/>
              <a:t>Z=</a:t>
            </a:r>
            <a:r>
              <a:rPr lang="zh-CN" altLang="en-US" sz="1400" dirty="0"/>
              <a:t>全部字段，</a:t>
            </a:r>
            <a:r>
              <a:rPr lang="en-US" altLang="zh-CN" sz="1400" dirty="0"/>
              <a:t>Y=</a:t>
            </a:r>
            <a:r>
              <a:rPr lang="zh-CN" altLang="en-US" sz="1400" dirty="0"/>
              <a:t>年（出版发行年、学位年度、会议召开年、专利申请年、标准发布年），</a:t>
            </a:r>
            <a:r>
              <a:rPr lang="en-US" altLang="zh-CN" sz="1400" dirty="0" err="1"/>
              <a:t>Clc</a:t>
            </a:r>
            <a:r>
              <a:rPr lang="en-US" altLang="zh-CN" sz="1400" dirty="0"/>
              <a:t>=</a:t>
            </a:r>
            <a:r>
              <a:rPr lang="zh-CN" altLang="en-US" sz="1400" dirty="0"/>
              <a:t>中图分类号</a:t>
            </a:r>
            <a:endParaRPr lang="zh-CN" altLang="en-US" sz="1400" dirty="0"/>
          </a:p>
          <a:p>
            <a:endParaRPr lang="zh-CN" altLang="en-US" sz="1400" dirty="0"/>
          </a:p>
          <a:p>
            <a:r>
              <a:rPr lang="zh-CN" altLang="en-US" sz="1400" dirty="0"/>
              <a:t>文献类型：</a:t>
            </a:r>
            <a:endParaRPr lang="zh-CN" altLang="en-US" sz="1400" dirty="0"/>
          </a:p>
          <a:p>
            <a:r>
              <a:rPr lang="en-US" altLang="zh-CN" sz="1400" dirty="0"/>
              <a:t>BK=</a:t>
            </a:r>
            <a:r>
              <a:rPr lang="zh-CN" altLang="en-US" sz="1400" dirty="0"/>
              <a:t>图书，</a:t>
            </a:r>
            <a:r>
              <a:rPr lang="en-US" altLang="zh-CN" sz="1400" dirty="0"/>
              <a:t>JN=</a:t>
            </a:r>
            <a:r>
              <a:rPr lang="zh-CN" altLang="en-US" sz="1400" dirty="0"/>
              <a:t>期刊，</a:t>
            </a:r>
            <a:r>
              <a:rPr lang="en-US" altLang="zh-CN" sz="1400" dirty="0"/>
              <a:t>DT=</a:t>
            </a:r>
            <a:r>
              <a:rPr lang="zh-CN" altLang="en-US" sz="1400" dirty="0"/>
              <a:t>学位，</a:t>
            </a:r>
            <a:r>
              <a:rPr lang="en-US" altLang="zh-CN" sz="1400" dirty="0"/>
              <a:t>CP=</a:t>
            </a:r>
            <a:r>
              <a:rPr lang="zh-CN" altLang="en-US" sz="1400" dirty="0"/>
              <a:t>会议，</a:t>
            </a:r>
            <a:r>
              <a:rPr lang="en-US" altLang="zh-CN" sz="1400" dirty="0"/>
              <a:t>PT=</a:t>
            </a:r>
            <a:r>
              <a:rPr lang="zh-CN" altLang="en-US" sz="1400" dirty="0"/>
              <a:t>专利，</a:t>
            </a:r>
            <a:r>
              <a:rPr lang="en-US" altLang="zh-CN" sz="1400" dirty="0"/>
              <a:t>ST=</a:t>
            </a:r>
            <a:r>
              <a:rPr lang="zh-CN" altLang="en-US" sz="1400" dirty="0"/>
              <a:t>标准，</a:t>
            </a:r>
            <a:r>
              <a:rPr lang="en-US" altLang="zh-CN" sz="1400" dirty="0"/>
              <a:t>VI=</a:t>
            </a:r>
            <a:r>
              <a:rPr lang="zh-CN" altLang="en-US" sz="1400" dirty="0"/>
              <a:t>音视频，</a:t>
            </a:r>
            <a:r>
              <a:rPr lang="en-US" altLang="zh-CN" sz="1400" dirty="0"/>
              <a:t>NP=</a:t>
            </a:r>
            <a:r>
              <a:rPr lang="zh-CN" altLang="en-US" sz="1400" dirty="0"/>
              <a:t>报纸，</a:t>
            </a:r>
            <a:r>
              <a:rPr lang="en-US" altLang="zh-CN" sz="1400" dirty="0"/>
              <a:t>TR=</a:t>
            </a:r>
            <a:r>
              <a:rPr lang="zh-CN" altLang="en-US" sz="1400" dirty="0"/>
              <a:t>科技成果</a:t>
            </a:r>
            <a:endParaRPr lang="zh-CN" altLang="en-US" sz="1400" dirty="0"/>
          </a:p>
          <a:p>
            <a:endParaRPr lang="zh-CN" altLang="en-US" sz="1400" dirty="0"/>
          </a:p>
          <a:p>
            <a:r>
              <a:rPr lang="zh-CN" altLang="en-US" sz="1400" dirty="0"/>
              <a:t>非通用字段</a:t>
            </a:r>
            <a:r>
              <a:rPr lang="en-US" altLang="zh-CN" sz="1400" dirty="0"/>
              <a:t>(</a:t>
            </a:r>
            <a:r>
              <a:rPr lang="zh-CN" altLang="en-US" sz="1400" dirty="0"/>
              <a:t>需要加上文献标识才能检索</a:t>
            </a:r>
            <a:r>
              <a:rPr lang="en-US" altLang="zh-CN" sz="1400" dirty="0"/>
              <a:t>)</a:t>
            </a:r>
            <a:r>
              <a:rPr lang="zh-CN" altLang="en-US" sz="1400" dirty="0"/>
              <a:t>：</a:t>
            </a:r>
            <a:endParaRPr lang="zh-CN" alt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/>
              <a:t>图书：</a:t>
            </a:r>
            <a:r>
              <a:rPr lang="en-US" altLang="zh-CN" sz="1400" dirty="0"/>
              <a:t>BKs=</a:t>
            </a:r>
            <a:r>
              <a:rPr lang="zh-CN" altLang="en-US" sz="1400" dirty="0"/>
              <a:t>丛书名；</a:t>
            </a:r>
            <a:endParaRPr lang="zh-CN" alt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/>
              <a:t>期刊：</a:t>
            </a:r>
            <a:r>
              <a:rPr lang="en-US" altLang="zh-CN" sz="1400" dirty="0" err="1"/>
              <a:t>JNj</a:t>
            </a:r>
            <a:r>
              <a:rPr lang="en-US" altLang="zh-CN" sz="1400" dirty="0"/>
              <a:t>=</a:t>
            </a:r>
            <a:r>
              <a:rPr lang="zh-CN" altLang="en-US" sz="1400" dirty="0"/>
              <a:t>刊名；</a:t>
            </a:r>
            <a:endParaRPr lang="zh-CN" alt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/>
              <a:t>学位：</a:t>
            </a:r>
            <a:r>
              <a:rPr lang="en-US" altLang="zh-CN" sz="1400" dirty="0"/>
              <a:t>F=</a:t>
            </a:r>
            <a:r>
              <a:rPr lang="zh-CN" altLang="en-US" sz="1400" dirty="0"/>
              <a:t>指导老师，</a:t>
            </a:r>
            <a:r>
              <a:rPr lang="en-US" altLang="zh-CN" sz="1400" dirty="0" err="1"/>
              <a:t>DTn</a:t>
            </a:r>
            <a:r>
              <a:rPr lang="en-US" altLang="zh-CN" sz="1400" dirty="0"/>
              <a:t>=</a:t>
            </a:r>
            <a:r>
              <a:rPr lang="zh-CN" altLang="en-US" sz="1400" dirty="0"/>
              <a:t>学位，</a:t>
            </a:r>
            <a:r>
              <a:rPr lang="en-US" altLang="zh-CN" sz="1400" dirty="0" err="1"/>
              <a:t>Tf</a:t>
            </a:r>
            <a:r>
              <a:rPr lang="en-US" altLang="zh-CN" sz="1400" dirty="0"/>
              <a:t>=</a:t>
            </a:r>
            <a:r>
              <a:rPr lang="zh-CN" altLang="en-US" sz="1400" dirty="0"/>
              <a:t>英文标题，</a:t>
            </a:r>
            <a:r>
              <a:rPr lang="en-US" altLang="zh-CN" sz="1400" dirty="0" err="1"/>
              <a:t>DTa</a:t>
            </a:r>
            <a:r>
              <a:rPr lang="en-US" altLang="zh-CN" sz="1400" dirty="0"/>
              <a:t>=</a:t>
            </a:r>
            <a:r>
              <a:rPr lang="zh-CN" altLang="en-US" sz="1400" dirty="0"/>
              <a:t>英文文摘；</a:t>
            </a:r>
            <a:endParaRPr lang="zh-CN" alt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/>
              <a:t>会议：</a:t>
            </a:r>
            <a:r>
              <a:rPr lang="en-US" altLang="zh-CN" sz="1400" dirty="0" err="1"/>
              <a:t>CPn</a:t>
            </a:r>
            <a:r>
              <a:rPr lang="en-US" altLang="zh-CN" sz="1400" dirty="0"/>
              <a:t>=</a:t>
            </a:r>
            <a:r>
              <a:rPr lang="zh-CN" altLang="en-US" sz="1400" dirty="0"/>
              <a:t>会议名称；</a:t>
            </a:r>
            <a:endParaRPr lang="zh-CN" alt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/>
              <a:t>报纸：</a:t>
            </a:r>
            <a:r>
              <a:rPr lang="en-US" altLang="zh-CN" sz="1400" dirty="0" err="1"/>
              <a:t>NPn</a:t>
            </a:r>
            <a:r>
              <a:rPr lang="en-US" altLang="zh-CN" sz="1400" dirty="0"/>
              <a:t>=</a:t>
            </a:r>
            <a:r>
              <a:rPr lang="zh-CN" altLang="en-US" sz="1400" dirty="0"/>
              <a:t>报纸名称；</a:t>
            </a:r>
            <a:endParaRPr lang="zh-CN" alt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/>
              <a:t>专利：</a:t>
            </a:r>
            <a:r>
              <a:rPr lang="en-US" altLang="zh-CN" sz="1400" dirty="0" err="1"/>
              <a:t>PTt</a:t>
            </a:r>
            <a:r>
              <a:rPr lang="en-US" altLang="zh-CN" sz="1400" dirty="0"/>
              <a:t>=</a:t>
            </a:r>
            <a:r>
              <a:rPr lang="zh-CN" altLang="en-US" sz="1400" dirty="0"/>
              <a:t>专利类型，</a:t>
            </a:r>
            <a:r>
              <a:rPr lang="en-US" altLang="zh-CN" sz="1400" dirty="0"/>
              <a:t>F=</a:t>
            </a:r>
            <a:r>
              <a:rPr lang="zh-CN" altLang="en-US" sz="1400" dirty="0"/>
              <a:t>专利申请人；</a:t>
            </a:r>
            <a:endParaRPr lang="zh-CN" alt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/>
              <a:t>标准：</a:t>
            </a:r>
            <a:r>
              <a:rPr lang="en-US" altLang="zh-CN" sz="1400" dirty="0" err="1"/>
              <a:t>STd</a:t>
            </a:r>
            <a:r>
              <a:rPr lang="en-US" altLang="zh-CN" sz="1400" dirty="0"/>
              <a:t>=</a:t>
            </a:r>
            <a:r>
              <a:rPr lang="zh-CN" altLang="en-US" sz="1400" dirty="0"/>
              <a:t>起草单位</a:t>
            </a:r>
            <a:endParaRPr lang="zh-CN" altLang="en-US" sz="1400" dirty="0"/>
          </a:p>
        </p:txBody>
      </p:sp>
      <p:sp>
        <p:nvSpPr>
          <p:cNvPr id="6" name="文本框 5"/>
          <p:cNvSpPr txBox="1"/>
          <p:nvPr/>
        </p:nvSpPr>
        <p:spPr>
          <a:xfrm>
            <a:off x="6617143" y="4746620"/>
            <a:ext cx="5643372" cy="22453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1400" dirty="0"/>
              <a:t>检索规则：</a:t>
            </a:r>
            <a:endParaRPr lang="zh-CN" altLang="en-US" sz="1400" dirty="0"/>
          </a:p>
          <a:p>
            <a:r>
              <a:rPr lang="zh-CN" altLang="en-US" sz="1400" dirty="0"/>
              <a:t>（</a:t>
            </a:r>
            <a:r>
              <a:rPr lang="en-US" altLang="zh-CN" sz="1400" dirty="0"/>
              <a:t>1</a:t>
            </a:r>
            <a:r>
              <a:rPr lang="zh-CN" altLang="en-US" sz="1400" dirty="0"/>
              <a:t>）所有符号和英文字母，都必须使用英文半角字符；</a:t>
            </a:r>
            <a:endParaRPr lang="zh-CN" altLang="en-US" sz="1400" dirty="0"/>
          </a:p>
          <a:p>
            <a:r>
              <a:rPr lang="zh-CN" altLang="en-US" sz="1400" dirty="0"/>
              <a:t>（</a:t>
            </a:r>
            <a:r>
              <a:rPr lang="en-US" altLang="zh-CN" sz="1400" dirty="0"/>
              <a:t>2</a:t>
            </a:r>
            <a:r>
              <a:rPr lang="zh-CN" altLang="en-US" sz="1400" dirty="0"/>
              <a:t>）</a:t>
            </a:r>
            <a:r>
              <a:rPr lang="en-US" altLang="zh-CN" sz="1400" dirty="0"/>
              <a:t>"" </a:t>
            </a:r>
            <a:r>
              <a:rPr lang="zh-CN" altLang="en-US" sz="1400" dirty="0"/>
              <a:t>代表精确匹配，</a:t>
            </a:r>
            <a:r>
              <a:rPr lang="en-US" altLang="zh-CN" sz="1400" dirty="0"/>
              <a:t>''</a:t>
            </a:r>
            <a:r>
              <a:rPr lang="zh-CN" altLang="en-US" sz="1400" dirty="0"/>
              <a:t>代表模糊匹配；</a:t>
            </a:r>
            <a:endParaRPr lang="zh-CN" altLang="en-US" sz="1400" dirty="0"/>
          </a:p>
          <a:p>
            <a:r>
              <a:rPr lang="zh-CN" altLang="en-US" sz="1400" dirty="0"/>
              <a:t>（</a:t>
            </a:r>
            <a:r>
              <a:rPr lang="en-US" altLang="zh-CN" sz="1400" dirty="0"/>
              <a:t>3</a:t>
            </a:r>
            <a:r>
              <a:rPr lang="zh-CN" altLang="en-US" sz="1400" dirty="0"/>
              <a:t>）同一字段运算规则：* 代表并且，</a:t>
            </a:r>
            <a:r>
              <a:rPr lang="en-US" altLang="zh-CN" sz="1400" dirty="0"/>
              <a:t>| </a:t>
            </a:r>
            <a:r>
              <a:rPr lang="zh-CN" altLang="en-US" sz="1400" dirty="0"/>
              <a:t>代表或者， </a:t>
            </a:r>
            <a:r>
              <a:rPr lang="en-US" altLang="zh-CN" sz="1400" dirty="0"/>
              <a:t>- </a:t>
            </a:r>
            <a:r>
              <a:rPr lang="zh-CN" altLang="en-US" sz="1400" dirty="0"/>
              <a:t>代表不包含；</a:t>
            </a:r>
            <a:endParaRPr lang="zh-CN" altLang="en-US" sz="1400" dirty="0"/>
          </a:p>
          <a:p>
            <a:r>
              <a:rPr lang="zh-CN" altLang="en-US" sz="1400" dirty="0"/>
              <a:t>（</a:t>
            </a:r>
            <a:r>
              <a:rPr lang="en-US" altLang="zh-CN" sz="1400" dirty="0"/>
              <a:t>4</a:t>
            </a:r>
            <a:r>
              <a:rPr lang="zh-CN" altLang="en-US" sz="1400" dirty="0"/>
              <a:t>）不同字段间逻辑检索规则：</a:t>
            </a:r>
            <a:r>
              <a:rPr lang="en-US" altLang="zh-CN" sz="1400" dirty="0"/>
              <a:t>AND</a:t>
            </a:r>
            <a:r>
              <a:rPr lang="zh-CN" altLang="en-US" sz="1400" dirty="0"/>
              <a:t>（与）、</a:t>
            </a:r>
            <a:r>
              <a:rPr lang="en-US" altLang="zh-CN" sz="1400" dirty="0"/>
              <a:t>OR</a:t>
            </a:r>
            <a:r>
              <a:rPr lang="zh-CN" altLang="en-US" sz="1400" dirty="0"/>
              <a:t>（或）、</a:t>
            </a:r>
            <a:r>
              <a:rPr lang="en-US" altLang="zh-CN" sz="1400" dirty="0"/>
              <a:t>NOT</a:t>
            </a:r>
            <a:r>
              <a:rPr lang="zh-CN" altLang="en-US" sz="1400" dirty="0"/>
              <a:t>（非）。关系符号间空一个字节并且只能用大写字母；</a:t>
            </a:r>
            <a:endParaRPr lang="zh-CN" altLang="en-US" sz="1400" dirty="0"/>
          </a:p>
          <a:p>
            <a:r>
              <a:rPr lang="zh-CN" altLang="en-US" sz="1400" dirty="0"/>
              <a:t>（</a:t>
            </a:r>
            <a:r>
              <a:rPr lang="en-US" altLang="zh-CN" sz="1400" dirty="0"/>
              <a:t>5</a:t>
            </a:r>
            <a:r>
              <a:rPr lang="zh-CN" altLang="en-US" sz="1400" dirty="0"/>
              <a:t>）逻辑运算优先级：不同字段间：</a:t>
            </a:r>
            <a:r>
              <a:rPr lang="en-US" altLang="zh-CN" sz="1400" dirty="0"/>
              <a:t>NOT &gt; AND &gt; OR</a:t>
            </a:r>
            <a:r>
              <a:rPr lang="zh-CN" altLang="en-US" sz="1400" dirty="0"/>
              <a:t>；同一字段间：</a:t>
            </a:r>
            <a:r>
              <a:rPr lang="en-US" altLang="zh-CN" sz="1400" dirty="0"/>
              <a:t>- &gt; * &gt; |</a:t>
            </a:r>
            <a:r>
              <a:rPr lang="zh-CN" altLang="en-US" sz="1400" dirty="0"/>
              <a:t>，若要改变组合的顺序，请使用英文半角括号</a:t>
            </a:r>
            <a:r>
              <a:rPr lang="en-US" altLang="zh-CN" sz="1400" dirty="0"/>
              <a:t>"()"</a:t>
            </a:r>
            <a:r>
              <a:rPr lang="zh-CN" altLang="en-US" sz="1400" dirty="0"/>
              <a:t>括起</a:t>
            </a:r>
            <a:endParaRPr lang="zh-CN" altLang="en-US" sz="1400" dirty="0"/>
          </a:p>
          <a:p>
            <a:r>
              <a:rPr lang="zh-CN" altLang="en-US" sz="1400" dirty="0"/>
              <a:t>（</a:t>
            </a:r>
            <a:r>
              <a:rPr lang="en-US" altLang="zh-CN" sz="1400" dirty="0"/>
              <a:t>6</a:t>
            </a:r>
            <a:r>
              <a:rPr lang="zh-CN" altLang="en-US" sz="1400" dirty="0"/>
              <a:t>） 检索词包含空格或逻辑符号，需要加模糊匹配符号</a:t>
            </a:r>
            <a:r>
              <a:rPr lang="en-US" altLang="zh-CN" sz="1400" dirty="0"/>
              <a:t>''</a:t>
            </a:r>
            <a:r>
              <a:rPr lang="zh-CN" altLang="en-US" sz="1400" dirty="0"/>
              <a:t>或者精确匹配符号</a:t>
            </a:r>
            <a:r>
              <a:rPr lang="en-US" altLang="zh-CN" sz="1400" dirty="0"/>
              <a:t>""</a:t>
            </a:r>
            <a:endParaRPr lang="en-US" altLang="zh-CN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rcRect t="-353" b="-874"/>
          <a:stretch>
            <a:fillRect/>
          </a:stretch>
        </p:blipFill>
        <p:spPr>
          <a:xfrm>
            <a:off x="1290320" y="833120"/>
            <a:ext cx="10278745" cy="63201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文本框 8"/>
          <p:cNvSpPr txBox="1"/>
          <p:nvPr/>
        </p:nvSpPr>
        <p:spPr>
          <a:xfrm>
            <a:off x="387349" y="222250"/>
            <a:ext cx="2657650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保存检索式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5" name="圆角矩形标注 4"/>
          <p:cNvSpPr>
            <a:spLocks noChangeArrowheads="1"/>
          </p:cNvSpPr>
          <p:nvPr/>
        </p:nvSpPr>
        <p:spPr bwMode="auto">
          <a:xfrm>
            <a:off x="7005057" y="2536101"/>
            <a:ext cx="2736304" cy="624358"/>
          </a:xfrm>
          <a:prstGeom prst="wedgeRoundRectCallout">
            <a:avLst>
              <a:gd name="adj1" fmla="val -66373"/>
              <a:gd name="adj2" fmla="val -43911"/>
              <a:gd name="adj3" fmla="val 16667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53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点击保存检索式</a:t>
            </a:r>
            <a:endParaRPr lang="zh-CN" altLang="en-US" sz="253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箭头: 下 5"/>
          <p:cNvSpPr/>
          <p:nvPr/>
        </p:nvSpPr>
        <p:spPr>
          <a:xfrm flipV="1">
            <a:off x="8661226" y="1095830"/>
            <a:ext cx="288032" cy="10801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圆角矩形 3"/>
          <p:cNvSpPr/>
          <p:nvPr/>
        </p:nvSpPr>
        <p:spPr>
          <a:xfrm rot="16200000">
            <a:off x="6338570" y="2034540"/>
            <a:ext cx="243205" cy="672465"/>
          </a:xfrm>
          <a:prstGeom prst="roundRect">
            <a:avLst/>
          </a:prstGeom>
          <a:solidFill>
            <a:srgbClr val="FF0000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8229813" y="520181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情报推送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6977" y="3472040"/>
            <a:ext cx="3455572" cy="18934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87349" y="222250"/>
            <a:ext cx="2657650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保存检索式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1267" y="1093393"/>
            <a:ext cx="12516216" cy="61161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rcRect l="608" r="608"/>
          <a:stretch>
            <a:fillRect/>
          </a:stretch>
        </p:blipFill>
        <p:spPr>
          <a:xfrm>
            <a:off x="1290320" y="833120"/>
            <a:ext cx="10278745" cy="63201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文本框 8"/>
          <p:cNvSpPr txBox="1"/>
          <p:nvPr/>
        </p:nvSpPr>
        <p:spPr>
          <a:xfrm>
            <a:off x="387350" y="222250"/>
            <a:ext cx="3237865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检索档案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5" name="圆角矩形标注 4"/>
          <p:cNvSpPr>
            <a:spLocks noChangeArrowheads="1"/>
          </p:cNvSpPr>
          <p:nvPr/>
        </p:nvSpPr>
        <p:spPr bwMode="auto">
          <a:xfrm>
            <a:off x="7653020" y="2608580"/>
            <a:ext cx="3201035" cy="624205"/>
          </a:xfrm>
          <a:prstGeom prst="wedgeRoundRectCallout">
            <a:avLst>
              <a:gd name="adj1" fmla="val -63013"/>
              <a:gd name="adj2" fmla="val -56408"/>
              <a:gd name="adj3" fmla="val 16667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53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点击打开检索档案</a:t>
            </a:r>
            <a:endParaRPr lang="zh-CN" altLang="en-US" sz="253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箭头: 下 5"/>
          <p:cNvSpPr/>
          <p:nvPr/>
        </p:nvSpPr>
        <p:spPr>
          <a:xfrm flipV="1">
            <a:off x="9020001" y="1095830"/>
            <a:ext cx="288032" cy="10801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圆角矩形 3"/>
          <p:cNvSpPr/>
          <p:nvPr/>
        </p:nvSpPr>
        <p:spPr>
          <a:xfrm rot="16200000">
            <a:off x="7019925" y="1946910"/>
            <a:ext cx="243205" cy="848360"/>
          </a:xfrm>
          <a:prstGeom prst="roundRect">
            <a:avLst/>
          </a:prstGeom>
          <a:solidFill>
            <a:srgbClr val="FF0000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8589858" y="520181"/>
            <a:ext cx="115212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检索档案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rcRect t="542" b="-1518"/>
          <a:stretch>
            <a:fillRect/>
          </a:stretch>
        </p:blipFill>
        <p:spPr>
          <a:xfrm>
            <a:off x="4556760" y="3399790"/>
            <a:ext cx="3160395" cy="23050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87350" y="222250"/>
            <a:ext cx="3507105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查看检索档案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rcRect l="-15" t="43" r="-7" b="-113"/>
          <a:stretch>
            <a:fillRect/>
          </a:stretch>
        </p:blipFill>
        <p:spPr>
          <a:xfrm>
            <a:off x="236220" y="1384300"/>
            <a:ext cx="12516485" cy="462597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465" y="1600200"/>
            <a:ext cx="12734290" cy="36544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465" y="1671955"/>
            <a:ext cx="12605385" cy="35839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87349" y="222250"/>
            <a:ext cx="2657650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AI</a:t>
            </a:r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检索</a:t>
            </a:r>
            <a:endParaRPr lang="zh-CN" altLang="en-US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9375" y="1847464"/>
            <a:ext cx="11800000" cy="41809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75" y="1024037"/>
            <a:ext cx="9665456" cy="569546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575" y="784344"/>
            <a:ext cx="10774800" cy="617484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519" y="857568"/>
            <a:ext cx="9994451" cy="60283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87349" y="222250"/>
            <a:ext cx="2657650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云麓</a:t>
            </a:r>
            <a:r>
              <a:rPr lang="en-US" altLang="zh-CN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AI</a:t>
            </a:r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综述</a:t>
            </a:r>
            <a:endParaRPr lang="zh-CN" altLang="en-US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36887" y="874906"/>
            <a:ext cx="9447982" cy="5482837"/>
          </a:xfrm>
          <a:prstGeom prst="rect">
            <a:avLst/>
          </a:prstGeom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87349" y="222250"/>
            <a:ext cx="2657650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云麓</a:t>
            </a:r>
            <a:r>
              <a:rPr lang="en-US" altLang="zh-CN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AI</a:t>
            </a:r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综述</a:t>
            </a:r>
            <a:endParaRPr lang="zh-CN" altLang="en-US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927" y="749032"/>
            <a:ext cx="9118304" cy="6483618"/>
          </a:xfrm>
          <a:prstGeom prst="rect">
            <a:avLst/>
          </a:prstGeom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87349" y="222250"/>
            <a:ext cx="2657650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云麓</a:t>
            </a:r>
            <a:r>
              <a:rPr lang="en-US" altLang="zh-CN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AI</a:t>
            </a:r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综述</a:t>
            </a:r>
            <a:endParaRPr lang="zh-CN" altLang="en-US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975" y="312743"/>
            <a:ext cx="9385442" cy="6607164"/>
          </a:xfrm>
          <a:prstGeom prst="rect">
            <a:avLst/>
          </a:prstGeom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87349" y="222250"/>
            <a:ext cx="2657650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云麓</a:t>
            </a:r>
            <a:r>
              <a:rPr lang="en-US" altLang="zh-CN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AI</a:t>
            </a:r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综述</a:t>
            </a:r>
            <a:endParaRPr lang="zh-CN" altLang="en-US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669" y="222250"/>
            <a:ext cx="9007183" cy="6568653"/>
          </a:xfrm>
          <a:prstGeom prst="rect">
            <a:avLst/>
          </a:prstGeom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87349" y="222250"/>
            <a:ext cx="2657650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云麓</a:t>
            </a:r>
            <a:r>
              <a:rPr lang="en-US" altLang="zh-CN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AI</a:t>
            </a:r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综述</a:t>
            </a:r>
            <a:endParaRPr lang="zh-CN" altLang="en-US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116" y="164108"/>
            <a:ext cx="9216971" cy="6640661"/>
          </a:xfrm>
          <a:prstGeom prst="rect">
            <a:avLst/>
          </a:prstGeom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87349" y="222250"/>
            <a:ext cx="2657650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云麓</a:t>
            </a:r>
            <a:r>
              <a:rPr lang="en-US" altLang="zh-CN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AI</a:t>
            </a:r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综述</a:t>
            </a:r>
            <a:endParaRPr lang="zh-CN" altLang="en-US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124" y="222250"/>
            <a:ext cx="9536277" cy="6398694"/>
          </a:xfrm>
          <a:prstGeom prst="rect">
            <a:avLst/>
          </a:prstGeom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87349" y="222250"/>
            <a:ext cx="2657650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云麓</a:t>
            </a:r>
            <a:r>
              <a:rPr lang="en-US" altLang="zh-CN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AI</a:t>
            </a:r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综述</a:t>
            </a:r>
            <a:endParaRPr lang="zh-CN" altLang="en-US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12247" y="222250"/>
            <a:ext cx="8582031" cy="6398694"/>
          </a:xfrm>
          <a:prstGeom prst="rect">
            <a:avLst/>
          </a:prstGeom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87349" y="222250"/>
            <a:ext cx="2657650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云麓</a:t>
            </a:r>
            <a:r>
              <a:rPr lang="en-US" altLang="zh-CN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AI</a:t>
            </a:r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综述</a:t>
            </a:r>
            <a:endParaRPr lang="zh-CN" altLang="en-US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12247" y="300224"/>
            <a:ext cx="8582031" cy="6242746"/>
          </a:xfrm>
          <a:prstGeom prst="rect">
            <a:avLst/>
          </a:prstGeom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87349" y="222250"/>
            <a:ext cx="2657650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云麓</a:t>
            </a:r>
            <a:r>
              <a:rPr lang="en-US" altLang="zh-CN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AI</a:t>
            </a:r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综述</a:t>
            </a:r>
            <a:endParaRPr lang="zh-CN" altLang="en-US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12247" y="400858"/>
            <a:ext cx="8582031" cy="6041477"/>
          </a:xfrm>
          <a:prstGeom prst="rect">
            <a:avLst/>
          </a:prstGeom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87349" y="222250"/>
            <a:ext cx="2657650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云麓</a:t>
            </a:r>
            <a:r>
              <a:rPr lang="en-US" altLang="zh-CN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AI</a:t>
            </a:r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综述</a:t>
            </a:r>
            <a:endParaRPr lang="zh-CN" altLang="en-US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32" y="1144896"/>
            <a:ext cx="12114286" cy="4942857"/>
          </a:xfrm>
          <a:prstGeom prst="rect">
            <a:avLst/>
          </a:prstGeom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六边形 1"/>
          <p:cNvSpPr/>
          <p:nvPr/>
        </p:nvSpPr>
        <p:spPr>
          <a:xfrm>
            <a:off x="7163435" y="2334852"/>
            <a:ext cx="1818505" cy="1567111"/>
          </a:xfrm>
          <a:prstGeom prst="hexagon">
            <a:avLst/>
          </a:prstGeom>
          <a:solidFill>
            <a:srgbClr val="00B0F0"/>
          </a:solidFill>
          <a:ln>
            <a:noFill/>
          </a:ln>
          <a:effectLst>
            <a:innerShdw blurRad="139700" dist="50800" dir="10800000">
              <a:srgbClr val="000000">
                <a:alpha val="43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635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3500</a:t>
            </a:r>
            <a:r>
              <a:rPr lang="zh-CN" altLang="en-US" sz="2635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条学科分类表</a:t>
            </a:r>
            <a:endParaRPr lang="zh-CN" altLang="en-US" sz="2635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六边形 2"/>
          <p:cNvSpPr/>
          <p:nvPr/>
        </p:nvSpPr>
        <p:spPr>
          <a:xfrm>
            <a:off x="7168385" y="4028341"/>
            <a:ext cx="1818505" cy="1567111"/>
          </a:xfrm>
          <a:prstGeom prst="hexagon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innerShdw blurRad="139700" dist="50800" dir="10800000">
              <a:srgbClr val="000000">
                <a:alpha val="43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635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2635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万同位词</a:t>
            </a:r>
            <a:endParaRPr lang="zh-CN" altLang="en-US" sz="2635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六边形 3"/>
          <p:cNvSpPr/>
          <p:nvPr/>
        </p:nvSpPr>
        <p:spPr>
          <a:xfrm>
            <a:off x="4083087" y="4015239"/>
            <a:ext cx="1818505" cy="1567111"/>
          </a:xfrm>
          <a:prstGeom prst="hexagon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innerShdw blurRad="139700" dist="50800" dir="10800000">
              <a:srgbClr val="000000">
                <a:alpha val="43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635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45</a:t>
            </a:r>
            <a:r>
              <a:rPr lang="zh-CN" altLang="en-US" sz="2635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万机构库</a:t>
            </a:r>
            <a:endParaRPr lang="zh-CN" altLang="en-US" sz="2635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六边形 4"/>
          <p:cNvSpPr/>
          <p:nvPr/>
        </p:nvSpPr>
        <p:spPr>
          <a:xfrm>
            <a:off x="4030424" y="2316824"/>
            <a:ext cx="1818505" cy="1567111"/>
          </a:xfrm>
          <a:prstGeom prst="hexagon">
            <a:avLst/>
          </a:prstGeom>
          <a:solidFill>
            <a:srgbClr val="FFB850"/>
          </a:solidFill>
          <a:ln>
            <a:noFill/>
          </a:ln>
          <a:effectLst>
            <a:innerShdw blurRad="139700" dist="50800" dir="10800000">
              <a:srgbClr val="000000">
                <a:alpha val="43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635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2635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endParaRPr lang="en-US" altLang="zh-CN" sz="2635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635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刊名表</a:t>
            </a:r>
            <a:endParaRPr lang="zh-CN" altLang="en-US" sz="2635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六边形 5"/>
          <p:cNvSpPr/>
          <p:nvPr/>
        </p:nvSpPr>
        <p:spPr>
          <a:xfrm>
            <a:off x="1840277" y="2901326"/>
            <a:ext cx="2489425" cy="2127651"/>
          </a:xfrm>
          <a:prstGeom prst="hexagon">
            <a:avLst/>
          </a:prstGeom>
          <a:solidFill>
            <a:srgbClr val="01ACBE"/>
          </a:solidFill>
          <a:ln>
            <a:noFill/>
          </a:ln>
          <a:effectLst>
            <a:innerShdw blurRad="139700" dist="50800" dir="10800000">
              <a:srgbClr val="000000">
                <a:alpha val="43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635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700</a:t>
            </a:r>
            <a:r>
              <a:rPr lang="zh-CN" altLang="en-US" sz="2635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个数据库收录来源表</a:t>
            </a:r>
            <a:endParaRPr lang="zh-CN" altLang="en-US" sz="2635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六边形 6"/>
          <p:cNvSpPr/>
          <p:nvPr/>
        </p:nvSpPr>
        <p:spPr>
          <a:xfrm>
            <a:off x="5600486" y="1470071"/>
            <a:ext cx="1829077" cy="1567111"/>
          </a:xfrm>
          <a:prstGeom prst="hexagon">
            <a:avLst/>
          </a:prstGeom>
          <a:solidFill>
            <a:srgbClr val="E87071"/>
          </a:solidFill>
          <a:ln>
            <a:noFill/>
          </a:ln>
          <a:effectLst>
            <a:innerShdw blurRad="139700" dist="50800" dir="10800000">
              <a:srgbClr val="000000">
                <a:alpha val="43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635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56</a:t>
            </a:r>
            <a:r>
              <a:rPr lang="zh-CN" altLang="en-US" sz="2635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万主题词表</a:t>
            </a:r>
            <a:endParaRPr lang="zh-CN" altLang="en-US" sz="2635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六边形 7"/>
          <p:cNvSpPr/>
          <p:nvPr/>
        </p:nvSpPr>
        <p:spPr>
          <a:xfrm>
            <a:off x="5617972" y="4886589"/>
            <a:ext cx="1828742" cy="1593350"/>
          </a:xfrm>
          <a:prstGeom prst="hexagon">
            <a:avLst/>
          </a:prstGeom>
          <a:solidFill>
            <a:srgbClr val="6095C0"/>
          </a:solidFill>
          <a:ln>
            <a:noFill/>
          </a:ln>
          <a:effectLst>
            <a:innerShdw blurRad="139700" dist="50800" dir="10800000">
              <a:srgbClr val="000000">
                <a:alpha val="43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635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重要索引库</a:t>
            </a:r>
            <a:endParaRPr lang="zh-CN" altLang="en-US" sz="2635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六边形 8"/>
          <p:cNvSpPr/>
          <p:nvPr/>
        </p:nvSpPr>
        <p:spPr>
          <a:xfrm>
            <a:off x="8679204" y="2930258"/>
            <a:ext cx="2459177" cy="2112648"/>
          </a:xfrm>
          <a:prstGeom prst="hexagon">
            <a:avLst/>
          </a:prstGeom>
          <a:solidFill>
            <a:srgbClr val="C00000"/>
          </a:solidFill>
          <a:ln>
            <a:noFill/>
          </a:ln>
          <a:effectLst>
            <a:innerShdw blurRad="139700" dist="50800" dir="10800000">
              <a:srgbClr val="000000">
                <a:alpha val="43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635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2500</a:t>
            </a:r>
            <a:r>
              <a:rPr lang="zh-CN" altLang="en-US" sz="2635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万学术专业词库</a:t>
            </a:r>
            <a:endParaRPr lang="zh-CN" altLang="en-US" sz="2635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六边形 9"/>
          <p:cNvSpPr/>
          <p:nvPr/>
        </p:nvSpPr>
        <p:spPr>
          <a:xfrm>
            <a:off x="5591115" y="3164431"/>
            <a:ext cx="1841473" cy="1615542"/>
          </a:xfrm>
          <a:prstGeom prst="hexagon">
            <a:avLst/>
          </a:prstGeom>
          <a:solidFill>
            <a:srgbClr val="00B050"/>
          </a:solidFill>
          <a:ln>
            <a:noFill/>
          </a:ln>
          <a:effectLst>
            <a:innerShdw blurRad="139700" dist="50800" dir="10800000">
              <a:srgbClr val="000000">
                <a:alpha val="43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635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670</a:t>
            </a:r>
            <a:r>
              <a:rPr lang="zh-CN" altLang="en-US" sz="2635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万作者库</a:t>
            </a:r>
            <a:endParaRPr lang="zh-CN" altLang="en-US" sz="2635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1"/>
          <p:cNvSpPr/>
          <p:nvPr/>
        </p:nvSpPr>
        <p:spPr>
          <a:xfrm>
            <a:off x="3909735" y="476821"/>
            <a:ext cx="5039283" cy="695528"/>
          </a:xfrm>
          <a:prstGeom prst="roundRect">
            <a:avLst>
              <a:gd name="adj" fmla="val 42270"/>
            </a:avLst>
          </a:prstGeom>
          <a:gradFill>
            <a:gsLst>
              <a:gs pos="99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0" scaled="0"/>
          </a:gra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50" b="1" dirty="0">
                <a:solidFill>
                  <a:srgbClr val="FFB0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专业级强大词表库支持精准智能发现</a:t>
            </a:r>
            <a:endParaRPr lang="zh-CN" altLang="en-US" sz="2250" b="1" dirty="0">
              <a:solidFill>
                <a:srgbClr val="FFB0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rcRect t="157" b="157"/>
          <a:stretch>
            <a:fillRect/>
          </a:stretch>
        </p:blipFill>
        <p:spPr>
          <a:xfrm>
            <a:off x="524510" y="880110"/>
            <a:ext cx="11743055" cy="62795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文本框 8"/>
          <p:cNvSpPr txBox="1"/>
          <p:nvPr/>
        </p:nvSpPr>
        <p:spPr>
          <a:xfrm>
            <a:off x="387349" y="222250"/>
            <a:ext cx="7050138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学名</a:t>
            </a:r>
            <a:r>
              <a:rPr lang="en-US" altLang="zh-CN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/</a:t>
            </a:r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别名</a:t>
            </a:r>
            <a:r>
              <a:rPr lang="en-US" altLang="zh-CN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/</a:t>
            </a:r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俗称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" name="云形标注 7"/>
          <p:cNvSpPr>
            <a:spLocks noChangeArrowheads="1"/>
          </p:cNvSpPr>
          <p:nvPr/>
        </p:nvSpPr>
        <p:spPr bwMode="auto">
          <a:xfrm>
            <a:off x="2324919" y="3832349"/>
            <a:ext cx="5977255" cy="1588977"/>
          </a:xfrm>
          <a:prstGeom prst="cloudCallout">
            <a:avLst>
              <a:gd name="adj1" fmla="val -22657"/>
              <a:gd name="adj2" fmla="val -140563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53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同时检索了：碳酸氢钠</a:t>
            </a:r>
            <a:endParaRPr lang="zh-CN" altLang="en-US" sz="253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圆角矩形标注 2"/>
          <p:cNvSpPr>
            <a:spLocks noChangeArrowheads="1"/>
          </p:cNvSpPr>
          <p:nvPr/>
        </p:nvSpPr>
        <p:spPr bwMode="auto">
          <a:xfrm>
            <a:off x="4556649" y="375703"/>
            <a:ext cx="3379565" cy="626031"/>
          </a:xfrm>
          <a:prstGeom prst="wedgeRoundRectCallout">
            <a:avLst>
              <a:gd name="adj1" fmla="val -44456"/>
              <a:gd name="adj2" fmla="val 111230"/>
              <a:gd name="adj3" fmla="val 16667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 lim="800000"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53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检索 “小苏打”</a:t>
            </a:r>
            <a:endParaRPr lang="zh-CN" altLang="en-US" sz="253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t="-427" b="-427"/>
          <a:stretch>
            <a:fillRect/>
          </a:stretch>
        </p:blipFill>
        <p:spPr>
          <a:xfrm>
            <a:off x="1172845" y="951865"/>
            <a:ext cx="10968355" cy="59601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文本框 8"/>
          <p:cNvSpPr txBox="1"/>
          <p:nvPr/>
        </p:nvSpPr>
        <p:spPr>
          <a:xfrm>
            <a:off x="387349" y="222250"/>
            <a:ext cx="7050138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简称</a:t>
            </a:r>
            <a:r>
              <a:rPr lang="en-US" altLang="zh-CN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/</a:t>
            </a:r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全称</a:t>
            </a:r>
            <a:endParaRPr lang="zh-CN" altLang="en-US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6" name="圆角矩形标注 2"/>
          <p:cNvSpPr>
            <a:spLocks noChangeArrowheads="1"/>
          </p:cNvSpPr>
          <p:nvPr/>
        </p:nvSpPr>
        <p:spPr bwMode="auto">
          <a:xfrm>
            <a:off x="4916690" y="375644"/>
            <a:ext cx="3379565" cy="626031"/>
          </a:xfrm>
          <a:prstGeom prst="wedgeRoundRectCallout">
            <a:avLst>
              <a:gd name="adj1" fmla="val -51991"/>
              <a:gd name="adj2" fmla="val 103834"/>
              <a:gd name="adj3" fmla="val 16667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 lim="800000"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53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检索 “冶金”</a:t>
            </a:r>
            <a:endParaRPr lang="zh-CN" altLang="en-US" sz="253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云形标注 1"/>
          <p:cNvSpPr>
            <a:spLocks noChangeArrowheads="1"/>
          </p:cNvSpPr>
          <p:nvPr/>
        </p:nvSpPr>
        <p:spPr bwMode="auto">
          <a:xfrm>
            <a:off x="2382497" y="3452803"/>
            <a:ext cx="5688632" cy="1223606"/>
          </a:xfrm>
          <a:prstGeom prst="cloudCallout">
            <a:avLst>
              <a:gd name="adj1" fmla="val -14591"/>
              <a:gd name="adj2" fmla="val -132279"/>
            </a:avLst>
          </a:prstGeom>
          <a:solidFill>
            <a:srgbClr val="FFFFFF"/>
          </a:solidFill>
          <a:ln w="12700">
            <a:solidFill>
              <a:schemeClr val="accent1"/>
            </a:solidFill>
            <a:round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53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同时检索了“冶金工业”</a:t>
            </a:r>
            <a:endParaRPr lang="zh-CN" altLang="en-US" sz="253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9588" y="3120007"/>
            <a:ext cx="657225" cy="200025"/>
          </a:xfrm>
          <a:prstGeom prst="rect">
            <a:avLst/>
          </a:prstGeom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6455" y="1168053"/>
            <a:ext cx="10605839" cy="26070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文本框 8"/>
          <p:cNvSpPr txBox="1"/>
          <p:nvPr/>
        </p:nvSpPr>
        <p:spPr>
          <a:xfrm>
            <a:off x="387349" y="222250"/>
            <a:ext cx="7050138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下位词检索</a:t>
            </a:r>
            <a:endParaRPr lang="zh-CN" altLang="en-US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8" name="矩形: 圆角 17"/>
          <p:cNvSpPr/>
          <p:nvPr/>
        </p:nvSpPr>
        <p:spPr>
          <a:xfrm>
            <a:off x="1630511" y="1946972"/>
            <a:ext cx="720080" cy="229193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n w="19050">
                <a:solidFill>
                  <a:srgbClr val="FF0000"/>
                </a:solidFill>
                <a:prstDash val="sysDash"/>
              </a:ln>
              <a:noFill/>
            </a:endParaRPr>
          </a:p>
        </p:txBody>
      </p:sp>
      <p:sp>
        <p:nvSpPr>
          <p:cNvPr id="19" name="矩形: 圆角 18"/>
          <p:cNvSpPr/>
          <p:nvPr/>
        </p:nvSpPr>
        <p:spPr>
          <a:xfrm>
            <a:off x="5185072" y="1949888"/>
            <a:ext cx="661670" cy="229192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n w="19050">
                <a:solidFill>
                  <a:srgbClr val="FF0000"/>
                </a:solidFill>
                <a:prstDash val="sysDash"/>
              </a:ln>
              <a:noFill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9135" y="2320181"/>
            <a:ext cx="5236810" cy="41764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l="-102" r="-3143"/>
          <a:stretch>
            <a:fillRect/>
          </a:stretch>
        </p:blipFill>
        <p:spPr>
          <a:xfrm>
            <a:off x="20320" y="951865"/>
            <a:ext cx="13117830" cy="546608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87349" y="239400"/>
            <a:ext cx="2513634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智能导航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6" name="圆角矩形 3"/>
          <p:cNvSpPr/>
          <p:nvPr/>
        </p:nvSpPr>
        <p:spPr>
          <a:xfrm rot="16200000">
            <a:off x="5810250" y="-516255"/>
            <a:ext cx="1440180" cy="7690485"/>
          </a:xfrm>
          <a:prstGeom prst="roundRect">
            <a:avLst/>
          </a:prstGeom>
          <a:solidFill>
            <a:srgbClr val="FF0000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" name="圆角矩形标注 2"/>
          <p:cNvSpPr>
            <a:spLocks noChangeArrowheads="1"/>
          </p:cNvSpPr>
          <p:nvPr/>
        </p:nvSpPr>
        <p:spPr bwMode="auto">
          <a:xfrm>
            <a:off x="6609396" y="4552430"/>
            <a:ext cx="2201656" cy="626031"/>
          </a:xfrm>
          <a:prstGeom prst="wedgeRoundRectCallout">
            <a:avLst>
              <a:gd name="adj1" fmla="val -49120"/>
              <a:gd name="adj2" fmla="val -146785"/>
              <a:gd name="adj3" fmla="val 16667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53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期刊导航</a:t>
            </a:r>
            <a:endParaRPr lang="zh-CN" altLang="en-US" sz="253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l="-374" r="72"/>
          <a:stretch>
            <a:fillRect/>
          </a:stretch>
        </p:blipFill>
        <p:spPr>
          <a:xfrm>
            <a:off x="639445" y="1167765"/>
            <a:ext cx="11579860" cy="50850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文本框 8"/>
          <p:cNvSpPr txBox="1"/>
          <p:nvPr/>
        </p:nvSpPr>
        <p:spPr>
          <a:xfrm>
            <a:off x="387349" y="222250"/>
            <a:ext cx="7050138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期刊导航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8682" y="591587"/>
            <a:ext cx="9113298" cy="657969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87349" y="222250"/>
            <a:ext cx="2225602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机构导航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rcRect t="2794"/>
          <a:stretch>
            <a:fillRect/>
          </a:stretch>
        </p:blipFill>
        <p:spPr>
          <a:xfrm>
            <a:off x="1460500" y="1023743"/>
            <a:ext cx="10459720" cy="577012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rcRect l="-623" r="-4053"/>
          <a:stretch>
            <a:fillRect/>
          </a:stretch>
        </p:blipFill>
        <p:spPr>
          <a:xfrm>
            <a:off x="164465" y="1183640"/>
            <a:ext cx="13073380" cy="53092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87349" y="239400"/>
            <a:ext cx="3449738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整合馆内资源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3" name="图片 2" descr="C:/Users/lc144/Desktop/发现1.png发现1"/>
          <p:cNvPicPr>
            <a:picLocks noChangeAspect="1"/>
          </p:cNvPicPr>
          <p:nvPr/>
        </p:nvPicPr>
        <p:blipFill rotWithShape="1">
          <a:blip r:embed="rId1"/>
          <a:srcRect t="-447" r="163" b="1457"/>
          <a:stretch>
            <a:fillRect/>
          </a:stretch>
        </p:blipFill>
        <p:spPr>
          <a:xfrm>
            <a:off x="812800" y="951865"/>
            <a:ext cx="10527030" cy="5845810"/>
          </a:xfrm>
          <a:prstGeom prst="rect">
            <a:avLst/>
          </a:prstGeom>
        </p:spPr>
      </p:pic>
      <p:sp>
        <p:nvSpPr>
          <p:cNvPr id="8" name="圆角矩形标注 2"/>
          <p:cNvSpPr>
            <a:spLocks noChangeArrowheads="1"/>
          </p:cNvSpPr>
          <p:nvPr/>
        </p:nvSpPr>
        <p:spPr bwMode="auto">
          <a:xfrm>
            <a:off x="6789658" y="5344264"/>
            <a:ext cx="2201656" cy="626031"/>
          </a:xfrm>
          <a:prstGeom prst="wedgeRoundRectCallout">
            <a:avLst>
              <a:gd name="adj1" fmla="val -59937"/>
              <a:gd name="adj2" fmla="val 116298"/>
              <a:gd name="adj3" fmla="val 16667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53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获取途径</a:t>
            </a:r>
            <a:endParaRPr lang="zh-CN" altLang="en-US" sz="253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4" name="圆角矩形 3"/>
          <p:cNvSpPr/>
          <p:nvPr/>
        </p:nvSpPr>
        <p:spPr>
          <a:xfrm rot="16200000">
            <a:off x="4998720" y="5118735"/>
            <a:ext cx="266700" cy="2877820"/>
          </a:xfrm>
          <a:prstGeom prst="roundRect">
            <a:avLst/>
          </a:prstGeom>
          <a:solidFill>
            <a:srgbClr val="FF0000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87349" y="222250"/>
            <a:ext cx="2297610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题录导出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7349" y="1023784"/>
            <a:ext cx="12238510" cy="58618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圆角矩形 9"/>
          <p:cNvSpPr>
            <a:spLocks noChangeArrowheads="1"/>
          </p:cNvSpPr>
          <p:nvPr/>
        </p:nvSpPr>
        <p:spPr bwMode="auto">
          <a:xfrm>
            <a:off x="2793918" y="1847493"/>
            <a:ext cx="276172" cy="361909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90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7" name="圆角矩形 9"/>
          <p:cNvSpPr>
            <a:spLocks noChangeArrowheads="1"/>
          </p:cNvSpPr>
          <p:nvPr/>
        </p:nvSpPr>
        <p:spPr bwMode="auto">
          <a:xfrm>
            <a:off x="2793918" y="3472309"/>
            <a:ext cx="276172" cy="361909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90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8" name="圆角矩形 9"/>
          <p:cNvSpPr>
            <a:spLocks noChangeArrowheads="1"/>
          </p:cNvSpPr>
          <p:nvPr/>
        </p:nvSpPr>
        <p:spPr bwMode="auto">
          <a:xfrm>
            <a:off x="2793918" y="5272509"/>
            <a:ext cx="276172" cy="361909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90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14" name="圆角矩形 3"/>
          <p:cNvSpPr/>
          <p:nvPr/>
        </p:nvSpPr>
        <p:spPr>
          <a:xfrm rot="16200000">
            <a:off x="3945099" y="1132049"/>
            <a:ext cx="360040" cy="1008112"/>
          </a:xfrm>
          <a:prstGeom prst="roundRect">
            <a:avLst/>
          </a:prstGeom>
          <a:solidFill>
            <a:srgbClr val="FF0000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031" y="2104157"/>
            <a:ext cx="6659793" cy="44888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1" name="圆角矩形 3"/>
          <p:cNvSpPr/>
          <p:nvPr/>
        </p:nvSpPr>
        <p:spPr>
          <a:xfrm rot="16200000">
            <a:off x="6321363" y="339961"/>
            <a:ext cx="360040" cy="4608512"/>
          </a:xfrm>
          <a:prstGeom prst="roundRect">
            <a:avLst/>
          </a:prstGeom>
          <a:solidFill>
            <a:srgbClr val="FF0000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7914" y="2455731"/>
            <a:ext cx="3161399" cy="3674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8" name="圆角矩形 3"/>
          <p:cNvSpPr/>
          <p:nvPr/>
        </p:nvSpPr>
        <p:spPr>
          <a:xfrm rot="16200000">
            <a:off x="7869536" y="1973111"/>
            <a:ext cx="288032" cy="576065"/>
          </a:xfrm>
          <a:prstGeom prst="roundRect">
            <a:avLst/>
          </a:prstGeom>
          <a:solidFill>
            <a:srgbClr val="FF0000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9" name="圆角矩形 3"/>
          <p:cNvSpPr/>
          <p:nvPr/>
        </p:nvSpPr>
        <p:spPr>
          <a:xfrm rot="16200000">
            <a:off x="9118211" y="1905269"/>
            <a:ext cx="288032" cy="711750"/>
          </a:xfrm>
          <a:prstGeom prst="roundRect">
            <a:avLst/>
          </a:prstGeom>
          <a:solidFill>
            <a:srgbClr val="FF0000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1876" y="2455731"/>
            <a:ext cx="1237613" cy="27823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9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7" grpId="0" bldLvl="0" animBg="1"/>
      <p:bldP spid="8" grpId="0" bldLvl="0" animBg="1"/>
      <p:bldP spid="14" grpId="0" bldLvl="0" animBg="1"/>
      <p:bldP spid="21" grpId="0" bldLvl="0" animBg="1"/>
      <p:bldP spid="21" grpId="1" bldLvl="0" animBg="1"/>
      <p:bldP spid="28" grpId="0" bldLvl="0" animBg="1"/>
      <p:bldP spid="28" grpId="1" bldLvl="0" animBg="1"/>
      <p:bldP spid="29" grpId="0" bldLvl="0" animBg="1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413145" y="552124"/>
            <a:ext cx="2914940" cy="3634611"/>
            <a:chOff x="3295850" y="1908877"/>
            <a:chExt cx="3738030" cy="4660916"/>
          </a:xfrm>
        </p:grpSpPr>
        <p:sp>
          <p:nvSpPr>
            <p:cNvPr id="5" name="圆角矩形 2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3000">
                  <a:srgbClr val="6C6C6C">
                    <a:alpha val="42000"/>
                  </a:srgbClr>
                </a:gs>
                <a:gs pos="0">
                  <a:schemeClr val="tx1">
                    <a:alpha val="54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6435" tIns="48218" rIns="96435" bIns="48218" numCol="1" anchor="t" anchorCtr="0" compatLnSpc="1"/>
            <a:lstStyle/>
            <a:p>
              <a:pPr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" name="圆角矩形 4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1" name="Freeform 5"/>
            <p:cNvSpPr/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C165"/>
                </a:gs>
                <a:gs pos="100000">
                  <a:srgbClr val="FF9A05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0">
                    <a:srgbClr val="FF9B09"/>
                  </a:gs>
                  <a:gs pos="100000">
                    <a:srgbClr val="FFDBA7"/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6435" tIns="48218" rIns="96435" bIns="48218" numCol="1" anchor="t" anchorCtr="0" compatLnSpc="1"/>
            <a:lstStyle/>
            <a:p>
              <a:pPr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2" name="圆角矩形 6"/>
          <p:cNvSpPr/>
          <p:nvPr/>
        </p:nvSpPr>
        <p:spPr>
          <a:xfrm>
            <a:off x="4597951" y="1205328"/>
            <a:ext cx="5476974" cy="1056148"/>
          </a:xfrm>
          <a:prstGeom prst="roundRect">
            <a:avLst>
              <a:gd name="adj" fmla="val 9976"/>
            </a:avLst>
          </a:prstGeom>
          <a:solidFill>
            <a:srgbClr val="FFB850"/>
          </a:solidFill>
          <a:ln w="25400">
            <a:gradFill flip="none" rotWithShape="1">
              <a:gsLst>
                <a:gs pos="88000">
                  <a:schemeClr val="bg1"/>
                </a:gs>
                <a:gs pos="0">
                  <a:schemeClr val="bg1">
                    <a:lumMod val="75000"/>
                  </a:schemeClr>
                </a:gs>
                <a:gs pos="71000">
                  <a:schemeClr val="bg1">
                    <a:lumMod val="85000"/>
                  </a:schemeClr>
                </a:gs>
                <a:gs pos="55000">
                  <a:schemeClr val="bg1"/>
                </a:gs>
                <a:gs pos="37000">
                  <a:schemeClr val="bg1">
                    <a:lumMod val="85000"/>
                  </a:schemeClr>
                </a:gs>
                <a:gs pos="2200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1200000" scaled="0"/>
              <a:tileRect/>
            </a:gradFill>
          </a:ln>
          <a:effectLst>
            <a:outerShdw blurRad="1016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5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25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696789" y="1646666"/>
            <a:ext cx="166643" cy="166644"/>
            <a:chOff x="4486616" y="3001075"/>
            <a:chExt cx="274695" cy="274699"/>
          </a:xfrm>
        </p:grpSpPr>
        <p:sp>
          <p:nvSpPr>
            <p:cNvPr id="15" name="椭圆 14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275633" y="1646666"/>
            <a:ext cx="166643" cy="166644"/>
            <a:chOff x="4486616" y="3001075"/>
            <a:chExt cx="274695" cy="274699"/>
          </a:xfrm>
        </p:grpSpPr>
        <p:sp>
          <p:nvSpPr>
            <p:cNvPr id="18" name="椭圆 17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369224" y="1694000"/>
            <a:ext cx="405312" cy="64787"/>
            <a:chOff x="4318304" y="3089060"/>
            <a:chExt cx="384317" cy="61430"/>
          </a:xfrm>
        </p:grpSpPr>
        <p:sp>
          <p:nvSpPr>
            <p:cNvPr id="23" name="圆角矩形 14"/>
            <p:cNvSpPr/>
            <p:nvPr/>
          </p:nvSpPr>
          <p:spPr>
            <a:xfrm rot="16200000">
              <a:off x="4499257" y="2947128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5" name="圆角矩形 15"/>
            <p:cNvSpPr/>
            <p:nvPr/>
          </p:nvSpPr>
          <p:spPr>
            <a:xfrm rot="16200000">
              <a:off x="4499258" y="2908107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5740028" y="1380976"/>
            <a:ext cx="3698106" cy="676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64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795" dirty="0">
                <a:solidFill>
                  <a:prstClr val="white"/>
                </a:solidFill>
                <a:latin typeface="造字工房悦黑体验版细体" pitchFamily="2" charset="-122"/>
                <a:ea typeface="造字工房悦黑体验版细体" pitchFamily="2" charset="-122"/>
              </a:rPr>
              <a:t>查找显性知识</a:t>
            </a:r>
            <a:endParaRPr lang="zh-CN" altLang="en-US" sz="3795" dirty="0">
              <a:solidFill>
                <a:prstClr val="white"/>
              </a:solidFill>
              <a:latin typeface="造字工房悦黑体验版细体" pitchFamily="2" charset="-122"/>
              <a:ea typeface="造字工房悦黑体验版细体" pitchFamily="2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3039237" y="1350963"/>
            <a:ext cx="829534" cy="778143"/>
            <a:chOff x="3108756" y="2110160"/>
            <a:chExt cx="745081" cy="698920"/>
          </a:xfrm>
          <a:solidFill>
            <a:schemeClr val="bg1"/>
          </a:solidFill>
        </p:grpSpPr>
        <p:sp>
          <p:nvSpPr>
            <p:cNvPr id="30" name="Freeform 489"/>
            <p:cNvSpPr/>
            <p:nvPr/>
          </p:nvSpPr>
          <p:spPr bwMode="auto">
            <a:xfrm>
              <a:off x="3608602" y="2110160"/>
              <a:ext cx="245235" cy="303659"/>
            </a:xfrm>
            <a:custGeom>
              <a:avLst/>
              <a:gdLst>
                <a:gd name="T0" fmla="*/ 248 w 340"/>
                <a:gd name="T1" fmla="*/ 0 h 421"/>
                <a:gd name="T2" fmla="*/ 0 w 340"/>
                <a:gd name="T3" fmla="*/ 357 h 421"/>
                <a:gd name="T4" fmla="*/ 94 w 340"/>
                <a:gd name="T5" fmla="*/ 421 h 421"/>
                <a:gd name="T6" fmla="*/ 340 w 340"/>
                <a:gd name="T7" fmla="*/ 66 h 421"/>
                <a:gd name="T8" fmla="*/ 248 w 340"/>
                <a:gd name="T9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0" h="421">
                  <a:moveTo>
                    <a:pt x="248" y="0"/>
                  </a:moveTo>
                  <a:lnTo>
                    <a:pt x="0" y="357"/>
                  </a:lnTo>
                  <a:lnTo>
                    <a:pt x="94" y="421"/>
                  </a:lnTo>
                  <a:lnTo>
                    <a:pt x="340" y="66"/>
                  </a:lnTo>
                  <a:lnTo>
                    <a:pt x="24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2" name="Freeform 490"/>
            <p:cNvSpPr/>
            <p:nvPr/>
          </p:nvSpPr>
          <p:spPr bwMode="auto">
            <a:xfrm>
              <a:off x="3584800" y="2379197"/>
              <a:ext cx="81505" cy="68522"/>
            </a:xfrm>
            <a:custGeom>
              <a:avLst/>
              <a:gdLst>
                <a:gd name="T0" fmla="*/ 14 w 113"/>
                <a:gd name="T1" fmla="*/ 12 h 95"/>
                <a:gd name="T2" fmla="*/ 0 w 113"/>
                <a:gd name="T3" fmla="*/ 33 h 95"/>
                <a:gd name="T4" fmla="*/ 14 w 113"/>
                <a:gd name="T5" fmla="*/ 43 h 95"/>
                <a:gd name="T6" fmla="*/ 26 w 113"/>
                <a:gd name="T7" fmla="*/ 52 h 95"/>
                <a:gd name="T8" fmla="*/ 90 w 113"/>
                <a:gd name="T9" fmla="*/ 95 h 95"/>
                <a:gd name="T10" fmla="*/ 113 w 113"/>
                <a:gd name="T11" fmla="*/ 62 h 95"/>
                <a:gd name="T12" fmla="*/ 23 w 113"/>
                <a:gd name="T13" fmla="*/ 0 h 95"/>
                <a:gd name="T14" fmla="*/ 14 w 113"/>
                <a:gd name="T15" fmla="*/ 1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" h="95">
                  <a:moveTo>
                    <a:pt x="14" y="12"/>
                  </a:moveTo>
                  <a:lnTo>
                    <a:pt x="0" y="33"/>
                  </a:lnTo>
                  <a:lnTo>
                    <a:pt x="14" y="43"/>
                  </a:lnTo>
                  <a:lnTo>
                    <a:pt x="26" y="52"/>
                  </a:lnTo>
                  <a:lnTo>
                    <a:pt x="90" y="95"/>
                  </a:lnTo>
                  <a:lnTo>
                    <a:pt x="113" y="62"/>
                  </a:lnTo>
                  <a:lnTo>
                    <a:pt x="23" y="0"/>
                  </a:lnTo>
                  <a:lnTo>
                    <a:pt x="14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" name="Freeform 491"/>
            <p:cNvSpPr/>
            <p:nvPr/>
          </p:nvSpPr>
          <p:spPr bwMode="auto">
            <a:xfrm>
              <a:off x="3463625" y="2415261"/>
              <a:ext cx="177435" cy="226482"/>
            </a:xfrm>
            <a:custGeom>
              <a:avLst/>
              <a:gdLst>
                <a:gd name="T0" fmla="*/ 66 w 104"/>
                <a:gd name="T1" fmla="*/ 0 h 133"/>
                <a:gd name="T2" fmla="*/ 60 w 104"/>
                <a:gd name="T3" fmla="*/ 8 h 133"/>
                <a:gd name="T4" fmla="*/ 59 w 104"/>
                <a:gd name="T5" fmla="*/ 10 h 133"/>
                <a:gd name="T6" fmla="*/ 11 w 104"/>
                <a:gd name="T7" fmla="*/ 29 h 133"/>
                <a:gd name="T8" fmla="*/ 0 w 104"/>
                <a:gd name="T9" fmla="*/ 129 h 133"/>
                <a:gd name="T10" fmla="*/ 37 w 104"/>
                <a:gd name="T11" fmla="*/ 76 h 133"/>
                <a:gd name="T12" fmla="*/ 37 w 104"/>
                <a:gd name="T13" fmla="*/ 51 h 133"/>
                <a:gd name="T14" fmla="*/ 60 w 104"/>
                <a:gd name="T15" fmla="*/ 43 h 133"/>
                <a:gd name="T16" fmla="*/ 63 w 104"/>
                <a:gd name="T17" fmla="*/ 44 h 133"/>
                <a:gd name="T18" fmla="*/ 66 w 104"/>
                <a:gd name="T19" fmla="*/ 71 h 133"/>
                <a:gd name="T20" fmla="*/ 60 w 104"/>
                <a:gd name="T21" fmla="*/ 77 h 133"/>
                <a:gd name="T22" fmla="*/ 42 w 104"/>
                <a:gd name="T23" fmla="*/ 80 h 133"/>
                <a:gd name="T24" fmla="*/ 6 w 104"/>
                <a:gd name="T25" fmla="*/ 133 h 133"/>
                <a:gd name="T26" fmla="*/ 54 w 104"/>
                <a:gd name="T27" fmla="*/ 109 h 133"/>
                <a:gd name="T28" fmla="*/ 60 w 104"/>
                <a:gd name="T29" fmla="*/ 106 h 133"/>
                <a:gd name="T30" fmla="*/ 77 w 104"/>
                <a:gd name="T31" fmla="*/ 98 h 133"/>
                <a:gd name="T32" fmla="*/ 96 w 104"/>
                <a:gd name="T33" fmla="*/ 88 h 133"/>
                <a:gd name="T34" fmla="*/ 97 w 104"/>
                <a:gd name="T35" fmla="*/ 37 h 133"/>
                <a:gd name="T36" fmla="*/ 104 w 104"/>
                <a:gd name="T37" fmla="*/ 26 h 133"/>
                <a:gd name="T38" fmla="*/ 77 w 104"/>
                <a:gd name="T39" fmla="*/ 7 h 133"/>
                <a:gd name="T40" fmla="*/ 66 w 104"/>
                <a:gd name="T41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4" h="133">
                  <a:moveTo>
                    <a:pt x="66" y="0"/>
                  </a:moveTo>
                  <a:cubicBezTo>
                    <a:pt x="60" y="8"/>
                    <a:pt x="60" y="8"/>
                    <a:pt x="60" y="8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37" y="76"/>
                    <a:pt x="37" y="76"/>
                    <a:pt x="37" y="76"/>
                  </a:cubicBezTo>
                  <a:cubicBezTo>
                    <a:pt x="32" y="70"/>
                    <a:pt x="31" y="60"/>
                    <a:pt x="37" y="51"/>
                  </a:cubicBezTo>
                  <a:cubicBezTo>
                    <a:pt x="43" y="43"/>
                    <a:pt x="52" y="40"/>
                    <a:pt x="60" y="43"/>
                  </a:cubicBezTo>
                  <a:cubicBezTo>
                    <a:pt x="61" y="43"/>
                    <a:pt x="62" y="44"/>
                    <a:pt x="63" y="44"/>
                  </a:cubicBezTo>
                  <a:cubicBezTo>
                    <a:pt x="71" y="50"/>
                    <a:pt x="72" y="62"/>
                    <a:pt x="66" y="71"/>
                  </a:cubicBezTo>
                  <a:cubicBezTo>
                    <a:pt x="64" y="74"/>
                    <a:pt x="62" y="76"/>
                    <a:pt x="60" y="77"/>
                  </a:cubicBezTo>
                  <a:cubicBezTo>
                    <a:pt x="55" y="81"/>
                    <a:pt x="48" y="82"/>
                    <a:pt x="42" y="80"/>
                  </a:cubicBezTo>
                  <a:cubicBezTo>
                    <a:pt x="6" y="133"/>
                    <a:pt x="6" y="133"/>
                    <a:pt x="6" y="133"/>
                  </a:cubicBezTo>
                  <a:cubicBezTo>
                    <a:pt x="54" y="109"/>
                    <a:pt x="54" y="109"/>
                    <a:pt x="54" y="109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77" y="98"/>
                    <a:pt x="77" y="98"/>
                    <a:pt x="77" y="98"/>
                  </a:cubicBezTo>
                  <a:cubicBezTo>
                    <a:pt x="96" y="88"/>
                    <a:pt x="96" y="88"/>
                    <a:pt x="96" y="88"/>
                  </a:cubicBezTo>
                  <a:cubicBezTo>
                    <a:pt x="97" y="37"/>
                    <a:pt x="97" y="37"/>
                    <a:pt x="97" y="3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77" y="7"/>
                    <a:pt x="77" y="7"/>
                    <a:pt x="77" y="7"/>
                  </a:cubicBezTo>
                  <a:lnTo>
                    <a:pt x="6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" name="Rectangle 492"/>
            <p:cNvSpPr>
              <a:spLocks noChangeArrowheads="1"/>
            </p:cNvSpPr>
            <p:nvPr/>
          </p:nvSpPr>
          <p:spPr bwMode="auto">
            <a:xfrm>
              <a:off x="3237144" y="2495323"/>
              <a:ext cx="168779" cy="1514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5" name="Rectangle 493"/>
            <p:cNvSpPr>
              <a:spLocks noChangeArrowheads="1"/>
            </p:cNvSpPr>
            <p:nvPr/>
          </p:nvSpPr>
          <p:spPr bwMode="auto">
            <a:xfrm>
              <a:off x="3237144" y="2449161"/>
              <a:ext cx="168779" cy="1731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6" name="Rectangle 494"/>
            <p:cNvSpPr>
              <a:spLocks noChangeArrowheads="1"/>
            </p:cNvSpPr>
            <p:nvPr/>
          </p:nvSpPr>
          <p:spPr bwMode="auto">
            <a:xfrm>
              <a:off x="3237144" y="2403000"/>
              <a:ext cx="168779" cy="1586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" name="Rectangle 495"/>
            <p:cNvSpPr>
              <a:spLocks noChangeArrowheads="1"/>
            </p:cNvSpPr>
            <p:nvPr/>
          </p:nvSpPr>
          <p:spPr bwMode="auto">
            <a:xfrm>
              <a:off x="3237144" y="2357559"/>
              <a:ext cx="168779" cy="1514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" name="Freeform 496"/>
            <p:cNvSpPr/>
            <p:nvPr/>
          </p:nvSpPr>
          <p:spPr bwMode="auto">
            <a:xfrm>
              <a:off x="3108756" y="2215467"/>
              <a:ext cx="489749" cy="593613"/>
            </a:xfrm>
            <a:custGeom>
              <a:avLst/>
              <a:gdLst>
                <a:gd name="T0" fmla="*/ 268 w 287"/>
                <a:gd name="T1" fmla="*/ 303 h 348"/>
                <a:gd name="T2" fmla="*/ 245 w 287"/>
                <a:gd name="T3" fmla="*/ 331 h 348"/>
                <a:gd name="T4" fmla="*/ 90 w 287"/>
                <a:gd name="T5" fmla="*/ 331 h 348"/>
                <a:gd name="T6" fmla="*/ 90 w 287"/>
                <a:gd name="T7" fmla="*/ 281 h 348"/>
                <a:gd name="T8" fmla="*/ 76 w 287"/>
                <a:gd name="T9" fmla="*/ 263 h 348"/>
                <a:gd name="T10" fmla="*/ 17 w 287"/>
                <a:gd name="T11" fmla="*/ 263 h 348"/>
                <a:gd name="T12" fmla="*/ 17 w 287"/>
                <a:gd name="T13" fmla="*/ 59 h 348"/>
                <a:gd name="T14" fmla="*/ 40 w 287"/>
                <a:gd name="T15" fmla="*/ 27 h 348"/>
                <a:gd name="T16" fmla="*/ 251 w 287"/>
                <a:gd name="T17" fmla="*/ 27 h 348"/>
                <a:gd name="T18" fmla="*/ 268 w 287"/>
                <a:gd name="T19" fmla="*/ 52 h 348"/>
                <a:gd name="T20" fmla="*/ 268 w 287"/>
                <a:gd name="T21" fmla="*/ 104 h 348"/>
                <a:gd name="T22" fmla="*/ 268 w 287"/>
                <a:gd name="T23" fmla="*/ 104 h 348"/>
                <a:gd name="T24" fmla="*/ 285 w 287"/>
                <a:gd name="T25" fmla="*/ 83 h 348"/>
                <a:gd name="T26" fmla="*/ 285 w 287"/>
                <a:gd name="T27" fmla="*/ 45 h 348"/>
                <a:gd name="T28" fmla="*/ 252 w 287"/>
                <a:gd name="T29" fmla="*/ 8 h 348"/>
                <a:gd name="T30" fmla="*/ 70 w 287"/>
                <a:gd name="T31" fmla="*/ 8 h 348"/>
                <a:gd name="T32" fmla="*/ 40 w 287"/>
                <a:gd name="T33" fmla="*/ 8 h 348"/>
                <a:gd name="T34" fmla="*/ 0 w 287"/>
                <a:gd name="T35" fmla="*/ 44 h 348"/>
                <a:gd name="T36" fmla="*/ 0 w 287"/>
                <a:gd name="T37" fmla="*/ 294 h 348"/>
                <a:gd name="T38" fmla="*/ 82 w 287"/>
                <a:gd name="T39" fmla="*/ 346 h 348"/>
                <a:gd name="T40" fmla="*/ 252 w 287"/>
                <a:gd name="T41" fmla="*/ 346 h 348"/>
                <a:gd name="T42" fmla="*/ 285 w 287"/>
                <a:gd name="T43" fmla="*/ 321 h 348"/>
                <a:gd name="T44" fmla="*/ 285 w 287"/>
                <a:gd name="T45" fmla="*/ 228 h 348"/>
                <a:gd name="T46" fmla="*/ 268 w 287"/>
                <a:gd name="T47" fmla="*/ 238 h 348"/>
                <a:gd name="T48" fmla="*/ 268 w 287"/>
                <a:gd name="T49" fmla="*/ 303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87" h="348">
                  <a:moveTo>
                    <a:pt x="268" y="303"/>
                  </a:moveTo>
                  <a:cubicBezTo>
                    <a:pt x="268" y="303"/>
                    <a:pt x="272" y="331"/>
                    <a:pt x="245" y="331"/>
                  </a:cubicBezTo>
                  <a:cubicBezTo>
                    <a:pt x="217" y="331"/>
                    <a:pt x="90" y="331"/>
                    <a:pt x="90" y="331"/>
                  </a:cubicBezTo>
                  <a:cubicBezTo>
                    <a:pt x="90" y="281"/>
                    <a:pt x="90" y="281"/>
                    <a:pt x="90" y="281"/>
                  </a:cubicBezTo>
                  <a:cubicBezTo>
                    <a:pt x="90" y="281"/>
                    <a:pt x="91" y="263"/>
                    <a:pt x="76" y="263"/>
                  </a:cubicBezTo>
                  <a:cubicBezTo>
                    <a:pt x="60" y="263"/>
                    <a:pt x="17" y="263"/>
                    <a:pt x="17" y="263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59"/>
                    <a:pt x="13" y="27"/>
                    <a:pt x="40" y="27"/>
                  </a:cubicBezTo>
                  <a:cubicBezTo>
                    <a:pt x="251" y="27"/>
                    <a:pt x="251" y="27"/>
                    <a:pt x="251" y="27"/>
                  </a:cubicBezTo>
                  <a:cubicBezTo>
                    <a:pt x="251" y="27"/>
                    <a:pt x="268" y="30"/>
                    <a:pt x="268" y="52"/>
                  </a:cubicBezTo>
                  <a:cubicBezTo>
                    <a:pt x="268" y="57"/>
                    <a:pt x="268" y="77"/>
                    <a:pt x="268" y="104"/>
                  </a:cubicBezTo>
                  <a:cubicBezTo>
                    <a:pt x="268" y="104"/>
                    <a:pt x="268" y="104"/>
                    <a:pt x="268" y="104"/>
                  </a:cubicBezTo>
                  <a:cubicBezTo>
                    <a:pt x="285" y="83"/>
                    <a:pt x="285" y="83"/>
                    <a:pt x="285" y="83"/>
                  </a:cubicBezTo>
                  <a:cubicBezTo>
                    <a:pt x="285" y="60"/>
                    <a:pt x="285" y="45"/>
                    <a:pt x="285" y="45"/>
                  </a:cubicBezTo>
                  <a:cubicBezTo>
                    <a:pt x="285" y="45"/>
                    <a:pt x="287" y="8"/>
                    <a:pt x="252" y="8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8"/>
                    <a:pt x="0" y="0"/>
                    <a:pt x="0" y="44"/>
                  </a:cubicBezTo>
                  <a:cubicBezTo>
                    <a:pt x="0" y="87"/>
                    <a:pt x="0" y="294"/>
                    <a:pt x="0" y="294"/>
                  </a:cubicBezTo>
                  <a:cubicBezTo>
                    <a:pt x="82" y="346"/>
                    <a:pt x="82" y="346"/>
                    <a:pt x="82" y="346"/>
                  </a:cubicBezTo>
                  <a:cubicBezTo>
                    <a:pt x="252" y="346"/>
                    <a:pt x="252" y="346"/>
                    <a:pt x="252" y="346"/>
                  </a:cubicBezTo>
                  <a:cubicBezTo>
                    <a:pt x="252" y="346"/>
                    <a:pt x="285" y="348"/>
                    <a:pt x="285" y="321"/>
                  </a:cubicBezTo>
                  <a:cubicBezTo>
                    <a:pt x="285" y="312"/>
                    <a:pt x="285" y="274"/>
                    <a:pt x="285" y="228"/>
                  </a:cubicBezTo>
                  <a:cubicBezTo>
                    <a:pt x="268" y="238"/>
                    <a:pt x="268" y="238"/>
                    <a:pt x="268" y="238"/>
                  </a:cubicBezTo>
                  <a:cubicBezTo>
                    <a:pt x="268" y="275"/>
                    <a:pt x="268" y="303"/>
                    <a:pt x="268" y="3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120785" y="1477853"/>
            <a:ext cx="634390" cy="593485"/>
            <a:chOff x="5030931" y="2884106"/>
            <a:chExt cx="601529" cy="562742"/>
          </a:xfrm>
        </p:grpSpPr>
        <p:sp>
          <p:nvSpPr>
            <p:cNvPr id="40" name="椭圆 39"/>
            <p:cNvSpPr/>
            <p:nvPr/>
          </p:nvSpPr>
          <p:spPr>
            <a:xfrm>
              <a:off x="5055353" y="2884106"/>
              <a:ext cx="562742" cy="56274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5030931" y="2902999"/>
              <a:ext cx="601529" cy="518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955" dirty="0">
                  <a:solidFill>
                    <a:srgbClr val="FFB850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2955" dirty="0">
                <a:solidFill>
                  <a:srgbClr val="FFB850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2424655" y="2536411"/>
            <a:ext cx="2904896" cy="3634611"/>
            <a:chOff x="3295850" y="1895995"/>
            <a:chExt cx="3725149" cy="4660916"/>
          </a:xfrm>
        </p:grpSpPr>
        <p:sp>
          <p:nvSpPr>
            <p:cNvPr id="43" name="圆角矩形 25"/>
            <p:cNvSpPr/>
            <p:nvPr/>
          </p:nvSpPr>
          <p:spPr>
            <a:xfrm rot="2760000">
              <a:off x="3086007" y="2621919"/>
              <a:ext cx="4660916" cy="3209068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4" name="Freeform 5"/>
            <p:cNvSpPr/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6435" tIns="48218" rIns="96435" bIns="48218" numCol="1" anchor="t" anchorCtr="0" compatLnSpc="1"/>
            <a:lstStyle/>
            <a:p>
              <a:pPr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5" name="圆角矩形 27"/>
            <p:cNvSpPr/>
            <p:nvPr/>
          </p:nvSpPr>
          <p:spPr>
            <a:xfrm rot="2760000">
              <a:off x="3384391" y="2878566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6" name="Freeform 5"/>
            <p:cNvSpPr/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1BDD1"/>
                </a:gs>
                <a:gs pos="100000">
                  <a:srgbClr val="0194A3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0">
                    <a:srgbClr val="0194A3"/>
                  </a:gs>
                  <a:gs pos="100000">
                    <a:srgbClr val="01CFE5"/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6435" tIns="48218" rIns="96435" bIns="48218" numCol="1" anchor="t" anchorCtr="0" compatLnSpc="1"/>
            <a:lstStyle/>
            <a:p>
              <a:pPr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47" name="圆角矩形 29"/>
          <p:cNvSpPr/>
          <p:nvPr/>
        </p:nvSpPr>
        <p:spPr>
          <a:xfrm>
            <a:off x="4597951" y="3204335"/>
            <a:ext cx="5476974" cy="1056148"/>
          </a:xfrm>
          <a:prstGeom prst="roundRect">
            <a:avLst>
              <a:gd name="adj" fmla="val 9976"/>
            </a:avLst>
          </a:prstGeom>
          <a:solidFill>
            <a:srgbClr val="01ACBE"/>
          </a:solidFill>
          <a:ln w="25400">
            <a:gradFill flip="none" rotWithShape="1">
              <a:gsLst>
                <a:gs pos="88000">
                  <a:schemeClr val="bg1"/>
                </a:gs>
                <a:gs pos="0">
                  <a:schemeClr val="bg1">
                    <a:lumMod val="75000"/>
                  </a:schemeClr>
                </a:gs>
                <a:gs pos="71000">
                  <a:schemeClr val="bg1">
                    <a:lumMod val="85000"/>
                  </a:schemeClr>
                </a:gs>
                <a:gs pos="55000">
                  <a:schemeClr val="bg1"/>
                </a:gs>
                <a:gs pos="37000">
                  <a:schemeClr val="bg1">
                    <a:lumMod val="85000"/>
                  </a:schemeClr>
                </a:gs>
                <a:gs pos="2200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1200000" scaled="0"/>
              <a:tileRect/>
            </a:gradFill>
          </a:ln>
          <a:effectLst>
            <a:outerShdw blurRad="1016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5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25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4696789" y="3645672"/>
            <a:ext cx="166643" cy="166644"/>
            <a:chOff x="4486616" y="3001075"/>
            <a:chExt cx="274695" cy="274699"/>
          </a:xfrm>
        </p:grpSpPr>
        <p:sp>
          <p:nvSpPr>
            <p:cNvPr id="49" name="椭圆 48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4275633" y="3645672"/>
            <a:ext cx="166643" cy="166644"/>
            <a:chOff x="4486616" y="3001075"/>
            <a:chExt cx="274695" cy="274699"/>
          </a:xfrm>
        </p:grpSpPr>
        <p:sp>
          <p:nvSpPr>
            <p:cNvPr id="52" name="椭圆 51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4369227" y="3693008"/>
            <a:ext cx="405312" cy="64787"/>
            <a:chOff x="4312849" y="3104300"/>
            <a:chExt cx="384317" cy="61430"/>
          </a:xfrm>
        </p:grpSpPr>
        <p:sp>
          <p:nvSpPr>
            <p:cNvPr id="55" name="圆角矩形 37"/>
            <p:cNvSpPr/>
            <p:nvPr/>
          </p:nvSpPr>
          <p:spPr>
            <a:xfrm rot="16200000">
              <a:off x="4493802" y="2962368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6" name="圆角矩形 38"/>
            <p:cNvSpPr/>
            <p:nvPr/>
          </p:nvSpPr>
          <p:spPr>
            <a:xfrm rot="16200000">
              <a:off x="4493803" y="2923347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5126535" y="3460781"/>
            <a:ext cx="721742" cy="593484"/>
            <a:chOff x="5030931" y="2884106"/>
            <a:chExt cx="684356" cy="562742"/>
          </a:xfrm>
        </p:grpSpPr>
        <p:sp>
          <p:nvSpPr>
            <p:cNvPr id="58" name="椭圆 57"/>
            <p:cNvSpPr/>
            <p:nvPr/>
          </p:nvSpPr>
          <p:spPr>
            <a:xfrm>
              <a:off x="5055353" y="2884106"/>
              <a:ext cx="562742" cy="56274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5030931" y="2902999"/>
              <a:ext cx="684356" cy="5184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955" dirty="0">
                  <a:solidFill>
                    <a:srgbClr val="01ACBE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2955" dirty="0">
                <a:solidFill>
                  <a:srgbClr val="01ACBE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3034387" y="3355377"/>
            <a:ext cx="842159" cy="698890"/>
            <a:chOff x="9404083" y="1238855"/>
            <a:chExt cx="801342" cy="665020"/>
          </a:xfrm>
          <a:solidFill>
            <a:schemeClr val="bg1"/>
          </a:solidFill>
        </p:grpSpPr>
        <p:sp>
          <p:nvSpPr>
            <p:cNvPr id="61" name="Freeform 583"/>
            <p:cNvSpPr/>
            <p:nvPr/>
          </p:nvSpPr>
          <p:spPr bwMode="auto">
            <a:xfrm>
              <a:off x="9404083" y="1238855"/>
              <a:ext cx="801342" cy="308708"/>
            </a:xfrm>
            <a:custGeom>
              <a:avLst/>
              <a:gdLst>
                <a:gd name="T0" fmla="*/ 924 w 1111"/>
                <a:gd name="T1" fmla="*/ 0 h 428"/>
                <a:gd name="T2" fmla="*/ 958 w 1111"/>
                <a:gd name="T3" fmla="*/ 55 h 428"/>
                <a:gd name="T4" fmla="*/ 542 w 1111"/>
                <a:gd name="T5" fmla="*/ 281 h 428"/>
                <a:gd name="T6" fmla="*/ 0 w 1111"/>
                <a:gd name="T7" fmla="*/ 355 h 428"/>
                <a:gd name="T8" fmla="*/ 3 w 1111"/>
                <a:gd name="T9" fmla="*/ 428 h 428"/>
                <a:gd name="T10" fmla="*/ 570 w 1111"/>
                <a:gd name="T11" fmla="*/ 355 h 428"/>
                <a:gd name="T12" fmla="*/ 986 w 1111"/>
                <a:gd name="T13" fmla="*/ 121 h 428"/>
                <a:gd name="T14" fmla="*/ 1021 w 1111"/>
                <a:gd name="T15" fmla="*/ 184 h 428"/>
                <a:gd name="T16" fmla="*/ 1111 w 1111"/>
                <a:gd name="T17" fmla="*/ 0 h 428"/>
                <a:gd name="T18" fmla="*/ 924 w 1111"/>
                <a:gd name="T19" fmla="*/ 0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11" h="428">
                  <a:moveTo>
                    <a:pt x="924" y="0"/>
                  </a:moveTo>
                  <a:lnTo>
                    <a:pt x="958" y="55"/>
                  </a:lnTo>
                  <a:lnTo>
                    <a:pt x="542" y="281"/>
                  </a:lnTo>
                  <a:lnTo>
                    <a:pt x="0" y="355"/>
                  </a:lnTo>
                  <a:lnTo>
                    <a:pt x="3" y="428"/>
                  </a:lnTo>
                  <a:lnTo>
                    <a:pt x="570" y="355"/>
                  </a:lnTo>
                  <a:lnTo>
                    <a:pt x="986" y="121"/>
                  </a:lnTo>
                  <a:lnTo>
                    <a:pt x="1021" y="184"/>
                  </a:lnTo>
                  <a:lnTo>
                    <a:pt x="1111" y="0"/>
                  </a:lnTo>
                  <a:lnTo>
                    <a:pt x="92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2" name="Freeform 584"/>
            <p:cNvSpPr/>
            <p:nvPr/>
          </p:nvSpPr>
          <p:spPr bwMode="auto">
            <a:xfrm>
              <a:off x="9915470" y="1392487"/>
              <a:ext cx="208450" cy="511387"/>
            </a:xfrm>
            <a:custGeom>
              <a:avLst/>
              <a:gdLst>
                <a:gd name="T0" fmla="*/ 0 w 289"/>
                <a:gd name="T1" fmla="*/ 709 h 709"/>
                <a:gd name="T2" fmla="*/ 289 w 289"/>
                <a:gd name="T3" fmla="*/ 709 h 709"/>
                <a:gd name="T4" fmla="*/ 289 w 289"/>
                <a:gd name="T5" fmla="*/ 0 h 709"/>
                <a:gd name="T6" fmla="*/ 0 w 289"/>
                <a:gd name="T7" fmla="*/ 161 h 709"/>
                <a:gd name="T8" fmla="*/ 0 w 289"/>
                <a:gd name="T9" fmla="*/ 70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" h="709">
                  <a:moveTo>
                    <a:pt x="0" y="709"/>
                  </a:moveTo>
                  <a:lnTo>
                    <a:pt x="289" y="709"/>
                  </a:lnTo>
                  <a:lnTo>
                    <a:pt x="289" y="0"/>
                  </a:lnTo>
                  <a:lnTo>
                    <a:pt x="0" y="161"/>
                  </a:lnTo>
                  <a:lnTo>
                    <a:pt x="0" y="7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3" name="Freeform 585"/>
            <p:cNvSpPr/>
            <p:nvPr/>
          </p:nvSpPr>
          <p:spPr bwMode="auto">
            <a:xfrm>
              <a:off x="9663743" y="1528809"/>
              <a:ext cx="180320" cy="375065"/>
            </a:xfrm>
            <a:custGeom>
              <a:avLst/>
              <a:gdLst>
                <a:gd name="T0" fmla="*/ 0 w 250"/>
                <a:gd name="T1" fmla="*/ 520 h 520"/>
                <a:gd name="T2" fmla="*/ 250 w 250"/>
                <a:gd name="T3" fmla="*/ 520 h 520"/>
                <a:gd name="T4" fmla="*/ 250 w 250"/>
                <a:gd name="T5" fmla="*/ 0 h 520"/>
                <a:gd name="T6" fmla="*/ 0 w 250"/>
                <a:gd name="T7" fmla="*/ 42 h 520"/>
                <a:gd name="T8" fmla="*/ 0 w 250"/>
                <a:gd name="T9" fmla="*/ 52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0" h="520">
                  <a:moveTo>
                    <a:pt x="0" y="520"/>
                  </a:moveTo>
                  <a:lnTo>
                    <a:pt x="250" y="520"/>
                  </a:lnTo>
                  <a:lnTo>
                    <a:pt x="250" y="0"/>
                  </a:lnTo>
                  <a:lnTo>
                    <a:pt x="0" y="42"/>
                  </a:lnTo>
                  <a:lnTo>
                    <a:pt x="0" y="5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4" name="Freeform 586"/>
            <p:cNvSpPr/>
            <p:nvPr/>
          </p:nvSpPr>
          <p:spPr bwMode="auto">
            <a:xfrm>
              <a:off x="9404083" y="1569922"/>
              <a:ext cx="189697" cy="333953"/>
            </a:xfrm>
            <a:custGeom>
              <a:avLst/>
              <a:gdLst>
                <a:gd name="T0" fmla="*/ 0 w 263"/>
                <a:gd name="T1" fmla="*/ 463 h 463"/>
                <a:gd name="T2" fmla="*/ 263 w 263"/>
                <a:gd name="T3" fmla="*/ 463 h 463"/>
                <a:gd name="T4" fmla="*/ 263 w 263"/>
                <a:gd name="T5" fmla="*/ 0 h 463"/>
                <a:gd name="T6" fmla="*/ 0 w 263"/>
                <a:gd name="T7" fmla="*/ 30 h 463"/>
                <a:gd name="T8" fmla="*/ 0 w 263"/>
                <a:gd name="T9" fmla="*/ 463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463">
                  <a:moveTo>
                    <a:pt x="0" y="463"/>
                  </a:moveTo>
                  <a:lnTo>
                    <a:pt x="263" y="463"/>
                  </a:lnTo>
                  <a:lnTo>
                    <a:pt x="263" y="0"/>
                  </a:lnTo>
                  <a:lnTo>
                    <a:pt x="0" y="30"/>
                  </a:lnTo>
                  <a:lnTo>
                    <a:pt x="0" y="4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65" name="文本框 64"/>
          <p:cNvSpPr txBox="1"/>
          <p:nvPr/>
        </p:nvSpPr>
        <p:spPr>
          <a:xfrm>
            <a:off x="5495448" y="3393242"/>
            <a:ext cx="3698106" cy="676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64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795" dirty="0">
                <a:solidFill>
                  <a:prstClr val="white"/>
                </a:solidFill>
                <a:latin typeface="造字工房悦黑体验版细体" pitchFamily="2" charset="-122"/>
                <a:ea typeface="造字工房悦黑体验版细体" pitchFamily="2" charset="-122"/>
              </a:rPr>
              <a:t>挖掘隐性知识</a:t>
            </a:r>
            <a:endParaRPr lang="zh-CN" altLang="en-US" sz="3795" dirty="0">
              <a:solidFill>
                <a:prstClr val="white"/>
              </a:solidFill>
              <a:latin typeface="造字工房悦黑体验版细体" pitchFamily="2" charset="-122"/>
              <a:ea typeface="造字工房悦黑体验版细体" pitchFamily="2" charset="-122"/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16"/>
          <p:cNvSpPr txBox="1">
            <a:spLocks noChangeArrowheads="1"/>
          </p:cNvSpPr>
          <p:nvPr/>
        </p:nvSpPr>
        <p:spPr bwMode="auto">
          <a:xfrm>
            <a:off x="4125119" y="812888"/>
            <a:ext cx="5025649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22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分析、挖掘功能</a:t>
            </a:r>
            <a:endParaRPr lang="en-US" altLang="zh-CN" sz="422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8" name="圆角矩形 2"/>
          <p:cNvSpPr/>
          <p:nvPr/>
        </p:nvSpPr>
        <p:spPr>
          <a:xfrm>
            <a:off x="1483058" y="2032149"/>
            <a:ext cx="9892634" cy="950764"/>
          </a:xfrm>
          <a:prstGeom prst="roundRect">
            <a:avLst/>
          </a:prstGeom>
          <a:solidFill>
            <a:srgbClr val="858D92">
              <a:alpha val="65000"/>
            </a:srgb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950" b="1" dirty="0">
                <a:solidFill>
                  <a:schemeClr val="tx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可视化的知识关联图谱</a:t>
            </a:r>
            <a:endParaRPr lang="zh-CN" altLang="en-US" sz="2950" b="1" dirty="0">
              <a:solidFill>
                <a:schemeClr val="tx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9" name="圆角矩形 20"/>
          <p:cNvSpPr/>
          <p:nvPr/>
        </p:nvSpPr>
        <p:spPr>
          <a:xfrm>
            <a:off x="1483058" y="3247386"/>
            <a:ext cx="9892634" cy="952439"/>
          </a:xfrm>
          <a:prstGeom prst="roundRect">
            <a:avLst/>
          </a:prstGeom>
          <a:solidFill>
            <a:srgbClr val="858D92">
              <a:alpha val="65000"/>
            </a:srgb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950" b="1" dirty="0">
                <a:solidFill>
                  <a:schemeClr val="tx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洞察全局的学术趋势分析</a:t>
            </a:r>
            <a:endParaRPr lang="zh-CN" altLang="en-US" sz="2950" b="1" dirty="0">
              <a:solidFill>
                <a:schemeClr val="tx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0" name="圆角矩形 21"/>
          <p:cNvSpPr/>
          <p:nvPr/>
        </p:nvSpPr>
        <p:spPr>
          <a:xfrm>
            <a:off x="1483058" y="4414084"/>
            <a:ext cx="9892634" cy="952437"/>
          </a:xfrm>
          <a:prstGeom prst="roundRect">
            <a:avLst/>
          </a:prstGeom>
          <a:solidFill>
            <a:srgbClr val="858D92">
              <a:alpha val="66000"/>
            </a:srgb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950" b="1" dirty="0">
                <a:solidFill>
                  <a:schemeClr val="tx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客观全面的学术产出分析</a:t>
            </a:r>
            <a:endParaRPr lang="zh-CN" altLang="en-US" sz="2950" b="1" dirty="0">
              <a:solidFill>
                <a:schemeClr val="tx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1" name="圆角矩形 22"/>
          <p:cNvSpPr/>
          <p:nvPr/>
        </p:nvSpPr>
        <p:spPr>
          <a:xfrm>
            <a:off x="1483058" y="5580776"/>
            <a:ext cx="9892634" cy="952439"/>
          </a:xfrm>
          <a:prstGeom prst="roundRect">
            <a:avLst/>
          </a:prstGeom>
          <a:solidFill>
            <a:srgbClr val="858D92">
              <a:alpha val="66000"/>
            </a:srgb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950" b="1" dirty="0">
                <a:solidFill>
                  <a:schemeClr val="tx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引证分析</a:t>
            </a:r>
            <a:endParaRPr lang="zh-CN" altLang="en-US" sz="2950" b="1" dirty="0">
              <a:solidFill>
                <a:schemeClr val="tx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C:/Users/lc144/Desktop/发现2.png发现2"/>
          <p:cNvPicPr>
            <a:picLocks noChangeAspect="1"/>
          </p:cNvPicPr>
          <p:nvPr/>
        </p:nvPicPr>
        <p:blipFill>
          <a:blip r:embed="rId1"/>
          <a:srcRect t="3929" b="3929"/>
          <a:stretch>
            <a:fillRect/>
          </a:stretch>
        </p:blipFill>
        <p:spPr>
          <a:xfrm>
            <a:off x="455801" y="1082013"/>
            <a:ext cx="11947146" cy="59283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文本框 8"/>
          <p:cNvSpPr txBox="1"/>
          <p:nvPr/>
        </p:nvSpPr>
        <p:spPr>
          <a:xfrm>
            <a:off x="387349" y="222250"/>
            <a:ext cx="2657650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知识挖掘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6" name="圆角矩形 3"/>
          <p:cNvSpPr/>
          <p:nvPr/>
        </p:nvSpPr>
        <p:spPr>
          <a:xfrm rot="16200000">
            <a:off x="9129804" y="3723700"/>
            <a:ext cx="4464497" cy="1944217"/>
          </a:xfrm>
          <a:prstGeom prst="roundRect">
            <a:avLst/>
          </a:prstGeom>
          <a:solidFill>
            <a:srgbClr val="FF0000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87349" y="222250"/>
            <a:ext cx="2657650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知识挖掘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8735" y="1456267"/>
            <a:ext cx="3057525" cy="457163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81562" y="3630509"/>
            <a:ext cx="3095625" cy="316250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8277" y="528103"/>
            <a:ext cx="3152775" cy="254317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2349" y="1240061"/>
            <a:ext cx="3105150" cy="3457575"/>
          </a:xfrm>
          <a:prstGeom prst="rect">
            <a:avLst/>
          </a:prstGeom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87349" y="222250"/>
            <a:ext cx="8202266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可视化分析</a:t>
            </a:r>
            <a:r>
              <a:rPr lang="en-US" altLang="zh-CN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——</a:t>
            </a:r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学科辅助分析系统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093671" y="222250"/>
            <a:ext cx="3600400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知识点关联图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作者关联图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机构关联图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学术发展曲线（数量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&amp;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年份）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文献发文量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核心期刊统计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中外文学科统计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作者统计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刊种统计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地区统计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基金统计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科技成果地区统计</a:t>
            </a:r>
            <a:endParaRPr lang="zh-CN" altLang="en-US" dirty="0"/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87349" y="222250"/>
            <a:ext cx="8202266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可视化分析</a:t>
            </a:r>
            <a:r>
              <a:rPr lang="en-US" altLang="zh-CN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——</a:t>
            </a:r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学科辅助分析系统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093671" y="222250"/>
            <a:ext cx="3600400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知识点关联图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作者关联图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机构关联图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学术发展曲线（数量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&amp;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年份）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文献发文量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核心期刊统计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中外文学科统计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作者统计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刊种统计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地区统计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基金统计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科技成果地区统计</a:t>
            </a:r>
            <a:endParaRPr lang="zh-CN" altLang="en-US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0007" y="1996078"/>
            <a:ext cx="7846654" cy="43214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3" name="组合 2"/>
          <p:cNvGrpSpPr/>
          <p:nvPr/>
        </p:nvGrpSpPr>
        <p:grpSpPr>
          <a:xfrm>
            <a:off x="3209842" y="4768453"/>
            <a:ext cx="598440" cy="1073893"/>
            <a:chOff x="7448" y="3083"/>
            <a:chExt cx="838" cy="1694"/>
          </a:xfrm>
        </p:grpSpPr>
        <p:cxnSp>
          <p:nvCxnSpPr>
            <p:cNvPr id="4" name="直接箭头连接符 16"/>
            <p:cNvCxnSpPr>
              <a:cxnSpLocks noChangeShapeType="1"/>
            </p:cNvCxnSpPr>
            <p:nvPr/>
          </p:nvCxnSpPr>
          <p:spPr bwMode="auto">
            <a:xfrm flipH="1" flipV="1">
              <a:off x="7923" y="4045"/>
              <a:ext cx="106" cy="732"/>
            </a:xfrm>
            <a:prstGeom prst="straightConnector1">
              <a:avLst/>
            </a:prstGeom>
            <a:noFill/>
            <a:ln w="34925">
              <a:solidFill>
                <a:srgbClr val="FF0000"/>
              </a:solidFill>
              <a:bevel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" name="椭圆 8"/>
            <p:cNvSpPr>
              <a:spLocks noChangeArrowheads="1"/>
            </p:cNvSpPr>
            <p:nvPr/>
          </p:nvSpPr>
          <p:spPr bwMode="auto">
            <a:xfrm rot="5643914" flipH="1" flipV="1">
              <a:off x="7402" y="3129"/>
              <a:ext cx="929" cy="838"/>
            </a:xfrm>
            <a:prstGeom prst="ellipse">
              <a:avLst/>
            </a:prstGeom>
            <a:solidFill>
              <a:srgbClr val="ACB8CA">
                <a:alpha val="29803"/>
              </a:srgbClr>
            </a:solidFill>
            <a:ln w="19050">
              <a:solidFill>
                <a:srgbClr val="FF0000"/>
              </a:solidFill>
              <a:bevel/>
            </a:ln>
          </p:spPr>
          <p:txBody>
            <a:bodyPr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530">
                <a:solidFill>
                  <a:srgbClr val="000000"/>
                </a:solidFill>
                <a:sym typeface="宋体" panose="02010600030101010101" pitchFamily="2" charset="-122"/>
              </a:endParaRPr>
            </a:p>
          </p:txBody>
        </p:sp>
      </p:grpSp>
      <p:sp>
        <p:nvSpPr>
          <p:cNvPr id="12" name="文本框 4"/>
          <p:cNvSpPr>
            <a:spLocks noChangeArrowheads="1"/>
          </p:cNvSpPr>
          <p:nvPr/>
        </p:nvSpPr>
        <p:spPr bwMode="auto">
          <a:xfrm>
            <a:off x="8530803" y="4958603"/>
            <a:ext cx="3223894" cy="61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375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关系密切领域</a:t>
            </a:r>
            <a:endParaRPr lang="zh-CN" altLang="en-US" sz="3375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文本框 5"/>
          <p:cNvSpPr>
            <a:spLocks noChangeArrowheads="1"/>
          </p:cNvSpPr>
          <p:nvPr/>
        </p:nvSpPr>
        <p:spPr bwMode="auto">
          <a:xfrm>
            <a:off x="9030456" y="5570181"/>
            <a:ext cx="2224588" cy="61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375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研究方向</a:t>
            </a:r>
            <a:endParaRPr lang="zh-CN" altLang="en-US" sz="3375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1489" y="1996078"/>
            <a:ext cx="8005172" cy="4334507"/>
          </a:xfrm>
          <a:prstGeom prst="rect">
            <a:avLst/>
          </a:prstGeom>
        </p:spPr>
      </p:pic>
      <p:sp>
        <p:nvSpPr>
          <p:cNvPr id="22" name="圆角矩形 6"/>
          <p:cNvSpPr/>
          <p:nvPr/>
        </p:nvSpPr>
        <p:spPr>
          <a:xfrm>
            <a:off x="6028529" y="2392189"/>
            <a:ext cx="2201046" cy="3716855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3" name="文本框 5"/>
          <p:cNvSpPr txBox="1">
            <a:spLocks noChangeArrowheads="1"/>
          </p:cNvSpPr>
          <p:nvPr/>
        </p:nvSpPr>
        <p:spPr bwMode="auto">
          <a:xfrm>
            <a:off x="4827483" y="1853326"/>
            <a:ext cx="3703320" cy="61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375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文献写作参考资料</a:t>
            </a:r>
            <a:endParaRPr lang="zh-CN" altLang="en-US" sz="3375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圆角矩形标注 8"/>
          <p:cNvSpPr>
            <a:spLocks noChangeArrowheads="1"/>
          </p:cNvSpPr>
          <p:nvPr/>
        </p:nvSpPr>
        <p:spPr bwMode="auto">
          <a:xfrm>
            <a:off x="7939449" y="3660275"/>
            <a:ext cx="1871398" cy="579164"/>
          </a:xfrm>
          <a:prstGeom prst="wedgeRoundRectCallout">
            <a:avLst>
              <a:gd name="adj1" fmla="val -58068"/>
              <a:gd name="adj2" fmla="val -127222"/>
              <a:gd name="adj3" fmla="val 16667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53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点击</a:t>
            </a:r>
            <a:r>
              <a:rPr lang="en-US" altLang="zh-CN" sz="253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more</a:t>
            </a:r>
            <a:endParaRPr lang="zh-CN" altLang="en-US" sz="253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0" b="4982"/>
          <a:stretch>
            <a:fillRect/>
          </a:stretch>
        </p:blipFill>
        <p:spPr>
          <a:xfrm>
            <a:off x="233322" y="1903200"/>
            <a:ext cx="11431046" cy="50854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8" name="圆角矩形 3"/>
          <p:cNvSpPr/>
          <p:nvPr/>
        </p:nvSpPr>
        <p:spPr>
          <a:xfrm rot="16200000">
            <a:off x="4074990" y="1375559"/>
            <a:ext cx="433833" cy="1566403"/>
          </a:xfrm>
          <a:prstGeom prst="roundRect">
            <a:avLst/>
          </a:prstGeom>
          <a:solidFill>
            <a:srgbClr val="FF0000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22" grpId="0" bldLvl="0" animBg="1"/>
      <p:bldP spid="22" grpId="1" animBg="1"/>
      <p:bldP spid="23" grpId="0"/>
      <p:bldP spid="23" grpId="1"/>
      <p:bldP spid="24" grpId="0" bldLvl="0" animBg="1"/>
      <p:bldP spid="24" grpId="1" animBg="1"/>
      <p:bldP spid="28" grpId="0" bldLvl="0" animBg="1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87349" y="222250"/>
            <a:ext cx="8202266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可视化分析</a:t>
            </a:r>
            <a:r>
              <a:rPr lang="en-US" altLang="zh-CN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——</a:t>
            </a:r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学科辅助分析系统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093671" y="222250"/>
            <a:ext cx="3600400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知识点关联图</a:t>
            </a:r>
            <a:endParaRPr lang="zh-CN" altLang="en-US" sz="2000" b="1" dirty="0">
              <a:solidFill>
                <a:schemeClr val="accent3">
                  <a:lumMod val="20000"/>
                  <a:lumOff val="8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作者关联图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机构关联图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>
              <a:defRPr/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学术发展曲线（数量</a:t>
            </a:r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&amp;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年份）</a:t>
            </a:r>
            <a:endParaRPr lang="zh-CN" altLang="en-US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文献发文量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核心期刊统计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中外文学科统计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作者统计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刊种统计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地区统计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基金统计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科技成果地区统计</a:t>
            </a:r>
            <a:endParaRPr lang="zh-CN" altLang="en-US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87349" y="222250"/>
            <a:ext cx="8202266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可视化分析</a:t>
            </a:r>
            <a:r>
              <a:rPr lang="en-US" altLang="zh-CN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——</a:t>
            </a:r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学科辅助分析系统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093671" y="222250"/>
            <a:ext cx="3600400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知识点关联图</a:t>
            </a:r>
            <a:endParaRPr lang="zh-CN" altLang="en-US" sz="2000" b="1" dirty="0">
              <a:solidFill>
                <a:schemeClr val="accent3">
                  <a:lumMod val="20000"/>
                  <a:lumOff val="8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作者关联图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机构关联图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>
              <a:defRPr/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学术发展曲线（数量</a:t>
            </a:r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&amp;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年份）</a:t>
            </a:r>
            <a:endParaRPr lang="zh-CN" altLang="en-US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文献发文量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核心期刊统计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中外文学科统计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作者统计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刊种统计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地区统计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基金统计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科技成果地区统计</a:t>
            </a:r>
            <a:endParaRPr lang="zh-CN" altLang="en-US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9033" y="2096008"/>
            <a:ext cx="8995867" cy="4906837"/>
          </a:xfrm>
          <a:prstGeom prst="rect">
            <a:avLst/>
          </a:prstGeom>
        </p:spPr>
      </p:pic>
      <p:sp>
        <p:nvSpPr>
          <p:cNvPr id="11" name="圆角矩形 3"/>
          <p:cNvSpPr/>
          <p:nvPr/>
        </p:nvSpPr>
        <p:spPr>
          <a:xfrm rot="16200000">
            <a:off x="8051859" y="1467841"/>
            <a:ext cx="433833" cy="1944216"/>
          </a:xfrm>
          <a:prstGeom prst="roundRect">
            <a:avLst/>
          </a:prstGeom>
          <a:solidFill>
            <a:srgbClr val="FF0000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76" y="2769549"/>
            <a:ext cx="9889591" cy="29675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b="1337"/>
          <a:stretch>
            <a:fillRect/>
          </a:stretch>
        </p:blipFill>
        <p:spPr>
          <a:xfrm>
            <a:off x="0" y="948628"/>
            <a:ext cx="12858750" cy="602838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87349" y="222250"/>
            <a:ext cx="7050138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知识图谱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6" name="圆角矩形 3"/>
          <p:cNvSpPr/>
          <p:nvPr/>
        </p:nvSpPr>
        <p:spPr>
          <a:xfrm rot="16200000">
            <a:off x="-562572" y="3775335"/>
            <a:ext cx="3312368" cy="1944216"/>
          </a:xfrm>
          <a:prstGeom prst="roundRect">
            <a:avLst/>
          </a:prstGeom>
          <a:solidFill>
            <a:srgbClr val="FF0000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圆角矩形 3"/>
          <p:cNvSpPr/>
          <p:nvPr/>
        </p:nvSpPr>
        <p:spPr>
          <a:xfrm rot="16200000">
            <a:off x="8049555" y="3868353"/>
            <a:ext cx="576064" cy="504056"/>
          </a:xfrm>
          <a:prstGeom prst="roundRect">
            <a:avLst/>
          </a:prstGeom>
          <a:solidFill>
            <a:schemeClr val="tx2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/>
          <a:srcRect l="12094" t="12782" r="12094" b="10984"/>
          <a:stretch>
            <a:fillRect/>
          </a:stretch>
        </p:blipFill>
        <p:spPr>
          <a:xfrm>
            <a:off x="8805639" y="3616325"/>
            <a:ext cx="765026" cy="10644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bldLvl="0" animBg="1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144" y="905369"/>
            <a:ext cx="12542462" cy="59392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文本框 8"/>
          <p:cNvSpPr txBox="1"/>
          <p:nvPr/>
        </p:nvSpPr>
        <p:spPr>
          <a:xfrm>
            <a:off x="387349" y="222250"/>
            <a:ext cx="7050138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多主题对比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5" name="圆角矩形 9"/>
          <p:cNvSpPr>
            <a:spLocks noChangeArrowheads="1"/>
          </p:cNvSpPr>
          <p:nvPr/>
        </p:nvSpPr>
        <p:spPr bwMode="auto">
          <a:xfrm>
            <a:off x="10677847" y="3499740"/>
            <a:ext cx="751282" cy="836665"/>
          </a:xfrm>
          <a:prstGeom prst="roundRect">
            <a:avLst>
              <a:gd name="adj" fmla="val 16667"/>
            </a:avLst>
          </a:prstGeom>
          <a:noFill/>
          <a:ln w="571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90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52" y="1749870"/>
            <a:ext cx="10714396" cy="37329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303" y="974670"/>
            <a:ext cx="12228143" cy="58006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5" grpId="1" bldLvl="0" animBg="1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87349" y="222250"/>
            <a:ext cx="7050138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研究新方向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6767" y="1096045"/>
            <a:ext cx="11486683" cy="62769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49" y="1024037"/>
            <a:ext cx="11862801" cy="61268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87349" y="159941"/>
            <a:ext cx="7050138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会议资讯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04610" y="833956"/>
            <a:ext cx="8700306" cy="639869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4842" y="735956"/>
            <a:ext cx="8700306" cy="65185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5674" y="762000"/>
            <a:ext cx="8878642" cy="652841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726" y="736005"/>
            <a:ext cx="11068359" cy="64966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719" y="1024037"/>
            <a:ext cx="11469935" cy="609552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4037"/>
            <a:ext cx="12858750" cy="611894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87349" y="239400"/>
            <a:ext cx="2513634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超星翻译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1" name="圆角矩形标注 4"/>
          <p:cNvSpPr>
            <a:spLocks noChangeArrowheads="1"/>
          </p:cNvSpPr>
          <p:nvPr/>
        </p:nvSpPr>
        <p:spPr bwMode="auto">
          <a:xfrm>
            <a:off x="7581503" y="2392189"/>
            <a:ext cx="2520280" cy="715825"/>
          </a:xfrm>
          <a:prstGeom prst="wedgeRoundRectCallout">
            <a:avLst>
              <a:gd name="adj1" fmla="val -37411"/>
              <a:gd name="adj2" fmla="val 104357"/>
              <a:gd name="adj3" fmla="val 16667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53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注意文件要求</a:t>
            </a:r>
            <a:endParaRPr lang="zh-CN" altLang="en-US" sz="253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圆角矩形 3"/>
          <p:cNvSpPr/>
          <p:nvPr/>
        </p:nvSpPr>
        <p:spPr>
          <a:xfrm rot="16200000">
            <a:off x="6285359" y="1420081"/>
            <a:ext cx="288032" cy="4680520"/>
          </a:xfrm>
          <a:prstGeom prst="roundRect">
            <a:avLst/>
          </a:prstGeom>
          <a:solidFill>
            <a:srgbClr val="FF0000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13" name="圆角矩形标注 4"/>
          <p:cNvSpPr>
            <a:spLocks noChangeArrowheads="1"/>
          </p:cNvSpPr>
          <p:nvPr/>
        </p:nvSpPr>
        <p:spPr bwMode="auto">
          <a:xfrm>
            <a:off x="3363685" y="4410540"/>
            <a:ext cx="2273602" cy="715825"/>
          </a:xfrm>
          <a:prstGeom prst="wedgeRoundRectCallout">
            <a:avLst>
              <a:gd name="adj1" fmla="val -81899"/>
              <a:gd name="adj2" fmla="val 22238"/>
              <a:gd name="adj3" fmla="val 16667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53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保存翻译历史</a:t>
            </a:r>
            <a:endParaRPr lang="zh-CN" altLang="en-US" sz="253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" name="圆角矩形 3"/>
          <p:cNvSpPr/>
          <p:nvPr/>
        </p:nvSpPr>
        <p:spPr>
          <a:xfrm rot="16200000">
            <a:off x="1775858" y="4507424"/>
            <a:ext cx="360040" cy="882098"/>
          </a:xfrm>
          <a:prstGeom prst="roundRect">
            <a:avLst/>
          </a:prstGeom>
          <a:solidFill>
            <a:srgbClr val="FF0000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2" grpId="0" bldLvl="0" animBg="1"/>
      <p:bldP spid="13" grpId="0" bldLvl="0" animBg="1"/>
      <p:bldP spid="14" grpId="0" bldLvl="0" animBg="1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87349" y="239400"/>
            <a:ext cx="2513634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超星翻译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024037"/>
            <a:ext cx="12858750" cy="611894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7647" y="2525235"/>
            <a:ext cx="1478251" cy="21821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圆角矩形标注 4"/>
          <p:cNvSpPr>
            <a:spLocks noChangeArrowheads="1"/>
          </p:cNvSpPr>
          <p:nvPr/>
        </p:nvSpPr>
        <p:spPr bwMode="auto">
          <a:xfrm>
            <a:off x="10355898" y="2392189"/>
            <a:ext cx="2520280" cy="715825"/>
          </a:xfrm>
          <a:prstGeom prst="wedgeRoundRectCallout">
            <a:avLst>
              <a:gd name="adj1" fmla="val -47514"/>
              <a:gd name="adj2" fmla="val 102740"/>
              <a:gd name="adj3" fmla="val 16667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53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支持的翻译类型</a:t>
            </a:r>
            <a:endParaRPr lang="zh-CN" altLang="en-US" sz="253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735" y="1600101"/>
            <a:ext cx="11181903" cy="4493365"/>
          </a:xfrm>
          <a:prstGeom prst="rect">
            <a:avLst/>
          </a:prstGeom>
        </p:spPr>
      </p:pic>
      <p:sp>
        <p:nvSpPr>
          <p:cNvPr id="15" name="圆角矩形 3"/>
          <p:cNvSpPr/>
          <p:nvPr/>
        </p:nvSpPr>
        <p:spPr>
          <a:xfrm rot="16200000">
            <a:off x="2502813" y="2498072"/>
            <a:ext cx="220278" cy="1440162"/>
          </a:xfrm>
          <a:prstGeom prst="roundRect">
            <a:avLst/>
          </a:prstGeom>
          <a:solidFill>
            <a:srgbClr val="FF0000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16" name="圆角矩形 3"/>
          <p:cNvSpPr/>
          <p:nvPr/>
        </p:nvSpPr>
        <p:spPr>
          <a:xfrm rot="16200000">
            <a:off x="2512636" y="4878591"/>
            <a:ext cx="220278" cy="1440162"/>
          </a:xfrm>
          <a:prstGeom prst="roundRect">
            <a:avLst/>
          </a:prstGeom>
          <a:solidFill>
            <a:srgbClr val="FF0000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17" name="圆角矩形标注 4"/>
          <p:cNvSpPr>
            <a:spLocks noChangeArrowheads="1"/>
          </p:cNvSpPr>
          <p:nvPr/>
        </p:nvSpPr>
        <p:spPr bwMode="auto">
          <a:xfrm>
            <a:off x="5169235" y="2860239"/>
            <a:ext cx="2520280" cy="715825"/>
          </a:xfrm>
          <a:prstGeom prst="wedgeRoundRectCallout">
            <a:avLst>
              <a:gd name="adj1" fmla="val -117322"/>
              <a:gd name="adj2" fmla="val 872"/>
              <a:gd name="adj3" fmla="val 16667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53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外文文献预翻译</a:t>
            </a:r>
            <a:endParaRPr lang="zh-CN" altLang="en-US" sz="253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5" grpId="1" animBg="1"/>
      <p:bldP spid="15" grpId="0" bldLvl="0" animBg="1"/>
      <p:bldP spid="16" grpId="0" bldLvl="0" animBg="1"/>
      <p:bldP spid="17" grpId="0" bldLvl="0" animBg="1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1563406" y="901291"/>
            <a:ext cx="9671682" cy="964155"/>
          </a:xfrm>
          <a:prstGeom prst="roundRect">
            <a:avLst/>
          </a:prstGeom>
          <a:noFill/>
          <a:ln>
            <a:solidFill>
              <a:schemeClr val="tx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110">
              <a:solidFill>
                <a:schemeClr val="tx1"/>
              </a:solidFill>
            </a:endParaRPr>
          </a:p>
        </p:txBody>
      </p:sp>
      <p:sp>
        <p:nvSpPr>
          <p:cNvPr id="5" name="文本框 2"/>
          <p:cNvSpPr txBox="1">
            <a:spLocks noChangeArrowheads="1"/>
          </p:cNvSpPr>
          <p:nvPr/>
        </p:nvSpPr>
        <p:spPr bwMode="auto">
          <a:xfrm>
            <a:off x="3766233" y="1060312"/>
            <a:ext cx="5264354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22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引证分析</a:t>
            </a:r>
            <a:endParaRPr lang="zh-CN" altLang="en-US" sz="422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274804" y="2546717"/>
            <a:ext cx="8248883" cy="1086348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2765253" y="4103425"/>
            <a:ext cx="7266315" cy="61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375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完善中文期刊引用</a:t>
            </a:r>
            <a:r>
              <a:rPr lang="en-US" altLang="zh-CN" sz="3375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8000</a:t>
            </a:r>
            <a:r>
              <a:rPr lang="zh-CN" altLang="en-US" sz="3375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多万篇</a:t>
            </a:r>
            <a:endParaRPr lang="zh-CN" altLang="en-US" sz="3375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1563406" y="5189773"/>
            <a:ext cx="9844091" cy="61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375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实现图书、期刊、学位、会议之间立体引用分析</a:t>
            </a:r>
            <a:endParaRPr lang="zh-CN" altLang="en-US" sz="3375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3766233" y="2782732"/>
            <a:ext cx="5264354" cy="61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375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特有中文图书引证</a:t>
            </a:r>
            <a:endParaRPr lang="zh-CN" altLang="en-US" sz="3375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6807" y="858762"/>
            <a:ext cx="11111911" cy="6151638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87349" y="222250"/>
            <a:ext cx="7050138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图书参考引证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1388815" y="3832349"/>
            <a:ext cx="8856984" cy="3178051"/>
          </a:xfrm>
          <a:prstGeom prst="rect">
            <a:avLst/>
          </a:prstGeom>
          <a:solidFill>
            <a:schemeClr val="tx2">
              <a:lumMod val="40000"/>
              <a:lumOff val="60000"/>
              <a:alpha val="30196"/>
            </a:schemeClr>
          </a:solidFill>
          <a:ln w="38100">
            <a:solidFill>
              <a:schemeClr val="tx2">
                <a:lumMod val="60000"/>
                <a:lumOff val="40000"/>
              </a:schemeClr>
            </a:solidFill>
            <a:beve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9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87349" y="222250"/>
            <a:ext cx="7050138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期刊参考引证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403" y="1096045"/>
            <a:ext cx="11541943" cy="5747544"/>
          </a:xfrm>
          <a:prstGeom prst="rect">
            <a:avLst/>
          </a:prstGeom>
        </p:spPr>
      </p:pic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658404" y="3544317"/>
            <a:ext cx="9155348" cy="3299272"/>
          </a:xfrm>
          <a:prstGeom prst="rect">
            <a:avLst/>
          </a:prstGeom>
          <a:solidFill>
            <a:schemeClr val="tx2">
              <a:lumMod val="40000"/>
              <a:lumOff val="60000"/>
              <a:alpha val="30196"/>
            </a:schemeClr>
          </a:solidFill>
          <a:ln w="38100">
            <a:solidFill>
              <a:schemeClr val="tx2">
                <a:lumMod val="60000"/>
                <a:lumOff val="40000"/>
              </a:schemeClr>
            </a:solidFill>
            <a:beve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9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413145" y="552124"/>
            <a:ext cx="2914940" cy="3634611"/>
            <a:chOff x="3295850" y="1908877"/>
            <a:chExt cx="3738030" cy="4660916"/>
          </a:xfrm>
        </p:grpSpPr>
        <p:sp>
          <p:nvSpPr>
            <p:cNvPr id="3" name="圆角矩形 2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3000">
                  <a:srgbClr val="6C6C6C">
                    <a:alpha val="42000"/>
                  </a:srgbClr>
                </a:gs>
                <a:gs pos="0">
                  <a:schemeClr val="tx1">
                    <a:alpha val="54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" name="Freeform 5"/>
            <p:cNvSpPr/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6435" tIns="48218" rIns="96435" bIns="48218" numCol="1" anchor="t" anchorCtr="0" compatLnSpc="1"/>
            <a:lstStyle/>
            <a:p>
              <a:pPr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" name="圆角矩形 4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C165"/>
                </a:gs>
                <a:gs pos="100000">
                  <a:srgbClr val="FF9A05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0">
                    <a:srgbClr val="FF9B09"/>
                  </a:gs>
                  <a:gs pos="100000">
                    <a:srgbClr val="FFDBA7"/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6435" tIns="48218" rIns="96435" bIns="48218" numCol="1" anchor="t" anchorCtr="0" compatLnSpc="1"/>
            <a:lstStyle/>
            <a:p>
              <a:pPr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7" name="圆角矩形 6"/>
          <p:cNvSpPr/>
          <p:nvPr/>
        </p:nvSpPr>
        <p:spPr>
          <a:xfrm>
            <a:off x="4597951" y="1205328"/>
            <a:ext cx="5476974" cy="1056148"/>
          </a:xfrm>
          <a:prstGeom prst="roundRect">
            <a:avLst>
              <a:gd name="adj" fmla="val 9976"/>
            </a:avLst>
          </a:prstGeom>
          <a:solidFill>
            <a:srgbClr val="FFB850"/>
          </a:solidFill>
          <a:ln w="25400">
            <a:gradFill flip="none" rotWithShape="1">
              <a:gsLst>
                <a:gs pos="88000">
                  <a:schemeClr val="bg1"/>
                </a:gs>
                <a:gs pos="0">
                  <a:schemeClr val="bg1">
                    <a:lumMod val="75000"/>
                  </a:schemeClr>
                </a:gs>
                <a:gs pos="71000">
                  <a:schemeClr val="bg1">
                    <a:lumMod val="85000"/>
                  </a:schemeClr>
                </a:gs>
                <a:gs pos="55000">
                  <a:schemeClr val="bg1"/>
                </a:gs>
                <a:gs pos="37000">
                  <a:schemeClr val="bg1">
                    <a:lumMod val="85000"/>
                  </a:schemeClr>
                </a:gs>
                <a:gs pos="2200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1200000" scaled="0"/>
              <a:tileRect/>
            </a:gradFill>
          </a:ln>
          <a:effectLst>
            <a:outerShdw blurRad="1016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5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25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696789" y="1646666"/>
            <a:ext cx="166643" cy="166644"/>
            <a:chOff x="4486616" y="3001075"/>
            <a:chExt cx="274695" cy="274699"/>
          </a:xfrm>
        </p:grpSpPr>
        <p:sp>
          <p:nvSpPr>
            <p:cNvPr id="9" name="椭圆 8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275633" y="1646666"/>
            <a:ext cx="166643" cy="166644"/>
            <a:chOff x="4486616" y="3001075"/>
            <a:chExt cx="274695" cy="274699"/>
          </a:xfrm>
        </p:grpSpPr>
        <p:sp>
          <p:nvSpPr>
            <p:cNvPr id="12" name="椭圆 11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369224" y="1694000"/>
            <a:ext cx="405312" cy="64787"/>
            <a:chOff x="4318304" y="3089060"/>
            <a:chExt cx="384317" cy="61430"/>
          </a:xfrm>
        </p:grpSpPr>
        <p:sp>
          <p:nvSpPr>
            <p:cNvPr id="15" name="圆角矩形 14"/>
            <p:cNvSpPr/>
            <p:nvPr/>
          </p:nvSpPr>
          <p:spPr>
            <a:xfrm rot="16200000">
              <a:off x="4499257" y="2947128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6" name="圆角矩形 15"/>
            <p:cNvSpPr/>
            <p:nvPr/>
          </p:nvSpPr>
          <p:spPr>
            <a:xfrm rot="16200000">
              <a:off x="4499258" y="2908107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5740028" y="1380976"/>
            <a:ext cx="3698106" cy="676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64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795" dirty="0">
                <a:solidFill>
                  <a:prstClr val="white"/>
                </a:solidFill>
                <a:latin typeface="造字工房悦黑体验版细体" pitchFamily="2" charset="-122"/>
                <a:ea typeface="造字工房悦黑体验版细体" pitchFamily="2" charset="-122"/>
              </a:rPr>
              <a:t>查找显性知识</a:t>
            </a:r>
            <a:endParaRPr lang="zh-CN" altLang="en-US" sz="3795" dirty="0">
              <a:solidFill>
                <a:prstClr val="white"/>
              </a:solidFill>
              <a:latin typeface="造字工房悦黑体验版细体" pitchFamily="2" charset="-122"/>
              <a:ea typeface="造字工房悦黑体验版细体" pitchFamily="2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3039237" y="1350963"/>
            <a:ext cx="829534" cy="778143"/>
            <a:chOff x="3108756" y="2110160"/>
            <a:chExt cx="745081" cy="698920"/>
          </a:xfrm>
          <a:solidFill>
            <a:schemeClr val="bg1"/>
          </a:solidFill>
        </p:grpSpPr>
        <p:sp>
          <p:nvSpPr>
            <p:cNvPr id="19" name="Freeform 489"/>
            <p:cNvSpPr/>
            <p:nvPr/>
          </p:nvSpPr>
          <p:spPr bwMode="auto">
            <a:xfrm>
              <a:off x="3608602" y="2110160"/>
              <a:ext cx="245235" cy="303659"/>
            </a:xfrm>
            <a:custGeom>
              <a:avLst/>
              <a:gdLst>
                <a:gd name="T0" fmla="*/ 248 w 340"/>
                <a:gd name="T1" fmla="*/ 0 h 421"/>
                <a:gd name="T2" fmla="*/ 0 w 340"/>
                <a:gd name="T3" fmla="*/ 357 h 421"/>
                <a:gd name="T4" fmla="*/ 94 w 340"/>
                <a:gd name="T5" fmla="*/ 421 h 421"/>
                <a:gd name="T6" fmla="*/ 340 w 340"/>
                <a:gd name="T7" fmla="*/ 66 h 421"/>
                <a:gd name="T8" fmla="*/ 248 w 340"/>
                <a:gd name="T9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0" h="421">
                  <a:moveTo>
                    <a:pt x="248" y="0"/>
                  </a:moveTo>
                  <a:lnTo>
                    <a:pt x="0" y="357"/>
                  </a:lnTo>
                  <a:lnTo>
                    <a:pt x="94" y="421"/>
                  </a:lnTo>
                  <a:lnTo>
                    <a:pt x="340" y="66"/>
                  </a:lnTo>
                  <a:lnTo>
                    <a:pt x="24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0" name="Freeform 490"/>
            <p:cNvSpPr/>
            <p:nvPr/>
          </p:nvSpPr>
          <p:spPr bwMode="auto">
            <a:xfrm>
              <a:off x="3584800" y="2379197"/>
              <a:ext cx="81505" cy="68522"/>
            </a:xfrm>
            <a:custGeom>
              <a:avLst/>
              <a:gdLst>
                <a:gd name="T0" fmla="*/ 14 w 113"/>
                <a:gd name="T1" fmla="*/ 12 h 95"/>
                <a:gd name="T2" fmla="*/ 0 w 113"/>
                <a:gd name="T3" fmla="*/ 33 h 95"/>
                <a:gd name="T4" fmla="*/ 14 w 113"/>
                <a:gd name="T5" fmla="*/ 43 h 95"/>
                <a:gd name="T6" fmla="*/ 26 w 113"/>
                <a:gd name="T7" fmla="*/ 52 h 95"/>
                <a:gd name="T8" fmla="*/ 90 w 113"/>
                <a:gd name="T9" fmla="*/ 95 h 95"/>
                <a:gd name="T10" fmla="*/ 113 w 113"/>
                <a:gd name="T11" fmla="*/ 62 h 95"/>
                <a:gd name="T12" fmla="*/ 23 w 113"/>
                <a:gd name="T13" fmla="*/ 0 h 95"/>
                <a:gd name="T14" fmla="*/ 14 w 113"/>
                <a:gd name="T15" fmla="*/ 1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" h="95">
                  <a:moveTo>
                    <a:pt x="14" y="12"/>
                  </a:moveTo>
                  <a:lnTo>
                    <a:pt x="0" y="33"/>
                  </a:lnTo>
                  <a:lnTo>
                    <a:pt x="14" y="43"/>
                  </a:lnTo>
                  <a:lnTo>
                    <a:pt x="26" y="52"/>
                  </a:lnTo>
                  <a:lnTo>
                    <a:pt x="90" y="95"/>
                  </a:lnTo>
                  <a:lnTo>
                    <a:pt x="113" y="62"/>
                  </a:lnTo>
                  <a:lnTo>
                    <a:pt x="23" y="0"/>
                  </a:lnTo>
                  <a:lnTo>
                    <a:pt x="14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" name="Freeform 491"/>
            <p:cNvSpPr/>
            <p:nvPr/>
          </p:nvSpPr>
          <p:spPr bwMode="auto">
            <a:xfrm>
              <a:off x="3463625" y="2415261"/>
              <a:ext cx="177435" cy="226482"/>
            </a:xfrm>
            <a:custGeom>
              <a:avLst/>
              <a:gdLst>
                <a:gd name="T0" fmla="*/ 66 w 104"/>
                <a:gd name="T1" fmla="*/ 0 h 133"/>
                <a:gd name="T2" fmla="*/ 60 w 104"/>
                <a:gd name="T3" fmla="*/ 8 h 133"/>
                <a:gd name="T4" fmla="*/ 59 w 104"/>
                <a:gd name="T5" fmla="*/ 10 h 133"/>
                <a:gd name="T6" fmla="*/ 11 w 104"/>
                <a:gd name="T7" fmla="*/ 29 h 133"/>
                <a:gd name="T8" fmla="*/ 0 w 104"/>
                <a:gd name="T9" fmla="*/ 129 h 133"/>
                <a:gd name="T10" fmla="*/ 37 w 104"/>
                <a:gd name="T11" fmla="*/ 76 h 133"/>
                <a:gd name="T12" fmla="*/ 37 w 104"/>
                <a:gd name="T13" fmla="*/ 51 h 133"/>
                <a:gd name="T14" fmla="*/ 60 w 104"/>
                <a:gd name="T15" fmla="*/ 43 h 133"/>
                <a:gd name="T16" fmla="*/ 63 w 104"/>
                <a:gd name="T17" fmla="*/ 44 h 133"/>
                <a:gd name="T18" fmla="*/ 66 w 104"/>
                <a:gd name="T19" fmla="*/ 71 h 133"/>
                <a:gd name="T20" fmla="*/ 60 w 104"/>
                <a:gd name="T21" fmla="*/ 77 h 133"/>
                <a:gd name="T22" fmla="*/ 42 w 104"/>
                <a:gd name="T23" fmla="*/ 80 h 133"/>
                <a:gd name="T24" fmla="*/ 6 w 104"/>
                <a:gd name="T25" fmla="*/ 133 h 133"/>
                <a:gd name="T26" fmla="*/ 54 w 104"/>
                <a:gd name="T27" fmla="*/ 109 h 133"/>
                <a:gd name="T28" fmla="*/ 60 w 104"/>
                <a:gd name="T29" fmla="*/ 106 h 133"/>
                <a:gd name="T30" fmla="*/ 77 w 104"/>
                <a:gd name="T31" fmla="*/ 98 h 133"/>
                <a:gd name="T32" fmla="*/ 96 w 104"/>
                <a:gd name="T33" fmla="*/ 88 h 133"/>
                <a:gd name="T34" fmla="*/ 97 w 104"/>
                <a:gd name="T35" fmla="*/ 37 h 133"/>
                <a:gd name="T36" fmla="*/ 104 w 104"/>
                <a:gd name="T37" fmla="*/ 26 h 133"/>
                <a:gd name="T38" fmla="*/ 77 w 104"/>
                <a:gd name="T39" fmla="*/ 7 h 133"/>
                <a:gd name="T40" fmla="*/ 66 w 104"/>
                <a:gd name="T41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4" h="133">
                  <a:moveTo>
                    <a:pt x="66" y="0"/>
                  </a:moveTo>
                  <a:cubicBezTo>
                    <a:pt x="60" y="8"/>
                    <a:pt x="60" y="8"/>
                    <a:pt x="60" y="8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37" y="76"/>
                    <a:pt x="37" y="76"/>
                    <a:pt x="37" y="76"/>
                  </a:cubicBezTo>
                  <a:cubicBezTo>
                    <a:pt x="32" y="70"/>
                    <a:pt x="31" y="60"/>
                    <a:pt x="37" y="51"/>
                  </a:cubicBezTo>
                  <a:cubicBezTo>
                    <a:pt x="43" y="43"/>
                    <a:pt x="52" y="40"/>
                    <a:pt x="60" y="43"/>
                  </a:cubicBezTo>
                  <a:cubicBezTo>
                    <a:pt x="61" y="43"/>
                    <a:pt x="62" y="44"/>
                    <a:pt x="63" y="44"/>
                  </a:cubicBezTo>
                  <a:cubicBezTo>
                    <a:pt x="71" y="50"/>
                    <a:pt x="72" y="62"/>
                    <a:pt x="66" y="71"/>
                  </a:cubicBezTo>
                  <a:cubicBezTo>
                    <a:pt x="64" y="74"/>
                    <a:pt x="62" y="76"/>
                    <a:pt x="60" y="77"/>
                  </a:cubicBezTo>
                  <a:cubicBezTo>
                    <a:pt x="55" y="81"/>
                    <a:pt x="48" y="82"/>
                    <a:pt x="42" y="80"/>
                  </a:cubicBezTo>
                  <a:cubicBezTo>
                    <a:pt x="6" y="133"/>
                    <a:pt x="6" y="133"/>
                    <a:pt x="6" y="133"/>
                  </a:cubicBezTo>
                  <a:cubicBezTo>
                    <a:pt x="54" y="109"/>
                    <a:pt x="54" y="109"/>
                    <a:pt x="54" y="109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77" y="98"/>
                    <a:pt x="77" y="98"/>
                    <a:pt x="77" y="98"/>
                  </a:cubicBezTo>
                  <a:cubicBezTo>
                    <a:pt x="96" y="88"/>
                    <a:pt x="96" y="88"/>
                    <a:pt x="96" y="88"/>
                  </a:cubicBezTo>
                  <a:cubicBezTo>
                    <a:pt x="97" y="37"/>
                    <a:pt x="97" y="37"/>
                    <a:pt x="97" y="3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77" y="7"/>
                    <a:pt x="77" y="7"/>
                    <a:pt x="77" y="7"/>
                  </a:cubicBezTo>
                  <a:lnTo>
                    <a:pt x="6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" name="Rectangle 492"/>
            <p:cNvSpPr>
              <a:spLocks noChangeArrowheads="1"/>
            </p:cNvSpPr>
            <p:nvPr/>
          </p:nvSpPr>
          <p:spPr bwMode="auto">
            <a:xfrm>
              <a:off x="3237144" y="2495323"/>
              <a:ext cx="168779" cy="1514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3" name="Rectangle 493"/>
            <p:cNvSpPr>
              <a:spLocks noChangeArrowheads="1"/>
            </p:cNvSpPr>
            <p:nvPr/>
          </p:nvSpPr>
          <p:spPr bwMode="auto">
            <a:xfrm>
              <a:off x="3237144" y="2449161"/>
              <a:ext cx="168779" cy="1731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4" name="Rectangle 494"/>
            <p:cNvSpPr>
              <a:spLocks noChangeArrowheads="1"/>
            </p:cNvSpPr>
            <p:nvPr/>
          </p:nvSpPr>
          <p:spPr bwMode="auto">
            <a:xfrm>
              <a:off x="3237144" y="2403000"/>
              <a:ext cx="168779" cy="1586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5" name="Rectangle 495"/>
            <p:cNvSpPr>
              <a:spLocks noChangeArrowheads="1"/>
            </p:cNvSpPr>
            <p:nvPr/>
          </p:nvSpPr>
          <p:spPr bwMode="auto">
            <a:xfrm>
              <a:off x="3237144" y="2357559"/>
              <a:ext cx="168779" cy="1514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" name="Freeform 496"/>
            <p:cNvSpPr/>
            <p:nvPr/>
          </p:nvSpPr>
          <p:spPr bwMode="auto">
            <a:xfrm>
              <a:off x="3108756" y="2215467"/>
              <a:ext cx="489749" cy="593613"/>
            </a:xfrm>
            <a:custGeom>
              <a:avLst/>
              <a:gdLst>
                <a:gd name="T0" fmla="*/ 268 w 287"/>
                <a:gd name="T1" fmla="*/ 303 h 348"/>
                <a:gd name="T2" fmla="*/ 245 w 287"/>
                <a:gd name="T3" fmla="*/ 331 h 348"/>
                <a:gd name="T4" fmla="*/ 90 w 287"/>
                <a:gd name="T5" fmla="*/ 331 h 348"/>
                <a:gd name="T6" fmla="*/ 90 w 287"/>
                <a:gd name="T7" fmla="*/ 281 h 348"/>
                <a:gd name="T8" fmla="*/ 76 w 287"/>
                <a:gd name="T9" fmla="*/ 263 h 348"/>
                <a:gd name="T10" fmla="*/ 17 w 287"/>
                <a:gd name="T11" fmla="*/ 263 h 348"/>
                <a:gd name="T12" fmla="*/ 17 w 287"/>
                <a:gd name="T13" fmla="*/ 59 h 348"/>
                <a:gd name="T14" fmla="*/ 40 w 287"/>
                <a:gd name="T15" fmla="*/ 27 h 348"/>
                <a:gd name="T16" fmla="*/ 251 w 287"/>
                <a:gd name="T17" fmla="*/ 27 h 348"/>
                <a:gd name="T18" fmla="*/ 268 w 287"/>
                <a:gd name="T19" fmla="*/ 52 h 348"/>
                <a:gd name="T20" fmla="*/ 268 w 287"/>
                <a:gd name="T21" fmla="*/ 104 h 348"/>
                <a:gd name="T22" fmla="*/ 268 w 287"/>
                <a:gd name="T23" fmla="*/ 104 h 348"/>
                <a:gd name="T24" fmla="*/ 285 w 287"/>
                <a:gd name="T25" fmla="*/ 83 h 348"/>
                <a:gd name="T26" fmla="*/ 285 w 287"/>
                <a:gd name="T27" fmla="*/ 45 h 348"/>
                <a:gd name="T28" fmla="*/ 252 w 287"/>
                <a:gd name="T29" fmla="*/ 8 h 348"/>
                <a:gd name="T30" fmla="*/ 70 w 287"/>
                <a:gd name="T31" fmla="*/ 8 h 348"/>
                <a:gd name="T32" fmla="*/ 40 w 287"/>
                <a:gd name="T33" fmla="*/ 8 h 348"/>
                <a:gd name="T34" fmla="*/ 0 w 287"/>
                <a:gd name="T35" fmla="*/ 44 h 348"/>
                <a:gd name="T36" fmla="*/ 0 w 287"/>
                <a:gd name="T37" fmla="*/ 294 h 348"/>
                <a:gd name="T38" fmla="*/ 82 w 287"/>
                <a:gd name="T39" fmla="*/ 346 h 348"/>
                <a:gd name="T40" fmla="*/ 252 w 287"/>
                <a:gd name="T41" fmla="*/ 346 h 348"/>
                <a:gd name="T42" fmla="*/ 285 w 287"/>
                <a:gd name="T43" fmla="*/ 321 h 348"/>
                <a:gd name="T44" fmla="*/ 285 w 287"/>
                <a:gd name="T45" fmla="*/ 228 h 348"/>
                <a:gd name="T46" fmla="*/ 268 w 287"/>
                <a:gd name="T47" fmla="*/ 238 h 348"/>
                <a:gd name="T48" fmla="*/ 268 w 287"/>
                <a:gd name="T49" fmla="*/ 303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87" h="348">
                  <a:moveTo>
                    <a:pt x="268" y="303"/>
                  </a:moveTo>
                  <a:cubicBezTo>
                    <a:pt x="268" y="303"/>
                    <a:pt x="272" y="331"/>
                    <a:pt x="245" y="331"/>
                  </a:cubicBezTo>
                  <a:cubicBezTo>
                    <a:pt x="217" y="331"/>
                    <a:pt x="90" y="331"/>
                    <a:pt x="90" y="331"/>
                  </a:cubicBezTo>
                  <a:cubicBezTo>
                    <a:pt x="90" y="281"/>
                    <a:pt x="90" y="281"/>
                    <a:pt x="90" y="281"/>
                  </a:cubicBezTo>
                  <a:cubicBezTo>
                    <a:pt x="90" y="281"/>
                    <a:pt x="91" y="263"/>
                    <a:pt x="76" y="263"/>
                  </a:cubicBezTo>
                  <a:cubicBezTo>
                    <a:pt x="60" y="263"/>
                    <a:pt x="17" y="263"/>
                    <a:pt x="17" y="263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59"/>
                    <a:pt x="13" y="27"/>
                    <a:pt x="40" y="27"/>
                  </a:cubicBezTo>
                  <a:cubicBezTo>
                    <a:pt x="251" y="27"/>
                    <a:pt x="251" y="27"/>
                    <a:pt x="251" y="27"/>
                  </a:cubicBezTo>
                  <a:cubicBezTo>
                    <a:pt x="251" y="27"/>
                    <a:pt x="268" y="30"/>
                    <a:pt x="268" y="52"/>
                  </a:cubicBezTo>
                  <a:cubicBezTo>
                    <a:pt x="268" y="57"/>
                    <a:pt x="268" y="77"/>
                    <a:pt x="268" y="104"/>
                  </a:cubicBezTo>
                  <a:cubicBezTo>
                    <a:pt x="268" y="104"/>
                    <a:pt x="268" y="104"/>
                    <a:pt x="268" y="104"/>
                  </a:cubicBezTo>
                  <a:cubicBezTo>
                    <a:pt x="285" y="83"/>
                    <a:pt x="285" y="83"/>
                    <a:pt x="285" y="83"/>
                  </a:cubicBezTo>
                  <a:cubicBezTo>
                    <a:pt x="285" y="60"/>
                    <a:pt x="285" y="45"/>
                    <a:pt x="285" y="45"/>
                  </a:cubicBezTo>
                  <a:cubicBezTo>
                    <a:pt x="285" y="45"/>
                    <a:pt x="287" y="8"/>
                    <a:pt x="252" y="8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8"/>
                    <a:pt x="0" y="0"/>
                    <a:pt x="0" y="44"/>
                  </a:cubicBezTo>
                  <a:cubicBezTo>
                    <a:pt x="0" y="87"/>
                    <a:pt x="0" y="294"/>
                    <a:pt x="0" y="294"/>
                  </a:cubicBezTo>
                  <a:cubicBezTo>
                    <a:pt x="82" y="346"/>
                    <a:pt x="82" y="346"/>
                    <a:pt x="82" y="346"/>
                  </a:cubicBezTo>
                  <a:cubicBezTo>
                    <a:pt x="252" y="346"/>
                    <a:pt x="252" y="346"/>
                    <a:pt x="252" y="346"/>
                  </a:cubicBezTo>
                  <a:cubicBezTo>
                    <a:pt x="252" y="346"/>
                    <a:pt x="285" y="348"/>
                    <a:pt x="285" y="321"/>
                  </a:cubicBezTo>
                  <a:cubicBezTo>
                    <a:pt x="285" y="312"/>
                    <a:pt x="285" y="274"/>
                    <a:pt x="285" y="228"/>
                  </a:cubicBezTo>
                  <a:cubicBezTo>
                    <a:pt x="268" y="238"/>
                    <a:pt x="268" y="238"/>
                    <a:pt x="268" y="238"/>
                  </a:cubicBezTo>
                  <a:cubicBezTo>
                    <a:pt x="268" y="275"/>
                    <a:pt x="268" y="303"/>
                    <a:pt x="268" y="3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120785" y="1477853"/>
            <a:ext cx="634390" cy="593485"/>
            <a:chOff x="5030931" y="2884106"/>
            <a:chExt cx="601529" cy="562742"/>
          </a:xfrm>
        </p:grpSpPr>
        <p:sp>
          <p:nvSpPr>
            <p:cNvPr id="28" name="椭圆 27"/>
            <p:cNvSpPr/>
            <p:nvPr/>
          </p:nvSpPr>
          <p:spPr>
            <a:xfrm>
              <a:off x="5055353" y="2884106"/>
              <a:ext cx="562742" cy="56274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5030931" y="2902999"/>
              <a:ext cx="601529" cy="518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955" dirty="0">
                  <a:solidFill>
                    <a:srgbClr val="FFB850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2955" dirty="0">
                <a:solidFill>
                  <a:srgbClr val="FFB850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2424655" y="2536411"/>
            <a:ext cx="2904896" cy="3634611"/>
            <a:chOff x="3295850" y="1895995"/>
            <a:chExt cx="3725149" cy="4660916"/>
          </a:xfrm>
        </p:grpSpPr>
        <p:sp>
          <p:nvSpPr>
            <p:cNvPr id="31" name="圆角矩形 25"/>
            <p:cNvSpPr/>
            <p:nvPr/>
          </p:nvSpPr>
          <p:spPr>
            <a:xfrm rot="2760000">
              <a:off x="3086007" y="2621919"/>
              <a:ext cx="4660916" cy="3209068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2" name="Freeform 5"/>
            <p:cNvSpPr/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6435" tIns="48218" rIns="96435" bIns="48218" numCol="1" anchor="t" anchorCtr="0" compatLnSpc="1"/>
            <a:lstStyle/>
            <a:p>
              <a:pPr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3" name="圆角矩形 27"/>
            <p:cNvSpPr/>
            <p:nvPr/>
          </p:nvSpPr>
          <p:spPr>
            <a:xfrm rot="2760000">
              <a:off x="3384391" y="2878566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4" name="Freeform 5"/>
            <p:cNvSpPr/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1BDD1"/>
                </a:gs>
                <a:gs pos="100000">
                  <a:srgbClr val="0194A3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0">
                    <a:srgbClr val="0194A3"/>
                  </a:gs>
                  <a:gs pos="100000">
                    <a:srgbClr val="01CFE5"/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6435" tIns="48218" rIns="96435" bIns="48218" numCol="1" anchor="t" anchorCtr="0" compatLnSpc="1"/>
            <a:lstStyle/>
            <a:p>
              <a:pPr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35" name="圆角矩形 29"/>
          <p:cNvSpPr/>
          <p:nvPr/>
        </p:nvSpPr>
        <p:spPr>
          <a:xfrm>
            <a:off x="4597951" y="3204335"/>
            <a:ext cx="5476974" cy="1056148"/>
          </a:xfrm>
          <a:prstGeom prst="roundRect">
            <a:avLst>
              <a:gd name="adj" fmla="val 9976"/>
            </a:avLst>
          </a:prstGeom>
          <a:solidFill>
            <a:srgbClr val="01ACBE"/>
          </a:solidFill>
          <a:ln w="25400">
            <a:gradFill flip="none" rotWithShape="1">
              <a:gsLst>
                <a:gs pos="88000">
                  <a:schemeClr val="bg1"/>
                </a:gs>
                <a:gs pos="0">
                  <a:schemeClr val="bg1">
                    <a:lumMod val="75000"/>
                  </a:schemeClr>
                </a:gs>
                <a:gs pos="71000">
                  <a:schemeClr val="bg1">
                    <a:lumMod val="85000"/>
                  </a:schemeClr>
                </a:gs>
                <a:gs pos="55000">
                  <a:schemeClr val="bg1"/>
                </a:gs>
                <a:gs pos="37000">
                  <a:schemeClr val="bg1">
                    <a:lumMod val="85000"/>
                  </a:schemeClr>
                </a:gs>
                <a:gs pos="2200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1200000" scaled="0"/>
              <a:tileRect/>
            </a:gradFill>
          </a:ln>
          <a:effectLst>
            <a:outerShdw blurRad="1016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5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25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4696789" y="3645672"/>
            <a:ext cx="166643" cy="166644"/>
            <a:chOff x="4486616" y="3001075"/>
            <a:chExt cx="274695" cy="274699"/>
          </a:xfrm>
        </p:grpSpPr>
        <p:sp>
          <p:nvSpPr>
            <p:cNvPr id="37" name="椭圆 36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275633" y="3645672"/>
            <a:ext cx="166643" cy="166644"/>
            <a:chOff x="4486616" y="3001075"/>
            <a:chExt cx="274695" cy="274699"/>
          </a:xfrm>
        </p:grpSpPr>
        <p:sp>
          <p:nvSpPr>
            <p:cNvPr id="40" name="椭圆 39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369227" y="3693008"/>
            <a:ext cx="405312" cy="64787"/>
            <a:chOff x="4312849" y="3104300"/>
            <a:chExt cx="384317" cy="61430"/>
          </a:xfrm>
        </p:grpSpPr>
        <p:sp>
          <p:nvSpPr>
            <p:cNvPr id="43" name="圆角矩形 37"/>
            <p:cNvSpPr/>
            <p:nvPr/>
          </p:nvSpPr>
          <p:spPr>
            <a:xfrm rot="16200000">
              <a:off x="4493802" y="2962368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4" name="圆角矩形 38"/>
            <p:cNvSpPr/>
            <p:nvPr/>
          </p:nvSpPr>
          <p:spPr>
            <a:xfrm rot="16200000">
              <a:off x="4493803" y="2923347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126535" y="3460781"/>
            <a:ext cx="721742" cy="593484"/>
            <a:chOff x="5030931" y="2884106"/>
            <a:chExt cx="684356" cy="562742"/>
          </a:xfrm>
        </p:grpSpPr>
        <p:sp>
          <p:nvSpPr>
            <p:cNvPr id="46" name="椭圆 45"/>
            <p:cNvSpPr/>
            <p:nvPr/>
          </p:nvSpPr>
          <p:spPr>
            <a:xfrm>
              <a:off x="5055353" y="2884106"/>
              <a:ext cx="562742" cy="56274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5030931" y="2902999"/>
              <a:ext cx="684356" cy="5184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955" dirty="0">
                  <a:solidFill>
                    <a:srgbClr val="01ACBE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2955" dirty="0">
                <a:solidFill>
                  <a:srgbClr val="01ACBE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3034387" y="3355377"/>
            <a:ext cx="842159" cy="698890"/>
            <a:chOff x="9404083" y="1238855"/>
            <a:chExt cx="801342" cy="665020"/>
          </a:xfrm>
          <a:solidFill>
            <a:schemeClr val="bg1"/>
          </a:solidFill>
        </p:grpSpPr>
        <p:sp>
          <p:nvSpPr>
            <p:cNvPr id="49" name="Freeform 583"/>
            <p:cNvSpPr/>
            <p:nvPr/>
          </p:nvSpPr>
          <p:spPr bwMode="auto">
            <a:xfrm>
              <a:off x="9404083" y="1238855"/>
              <a:ext cx="801342" cy="308708"/>
            </a:xfrm>
            <a:custGeom>
              <a:avLst/>
              <a:gdLst>
                <a:gd name="T0" fmla="*/ 924 w 1111"/>
                <a:gd name="T1" fmla="*/ 0 h 428"/>
                <a:gd name="T2" fmla="*/ 958 w 1111"/>
                <a:gd name="T3" fmla="*/ 55 h 428"/>
                <a:gd name="T4" fmla="*/ 542 w 1111"/>
                <a:gd name="T5" fmla="*/ 281 h 428"/>
                <a:gd name="T6" fmla="*/ 0 w 1111"/>
                <a:gd name="T7" fmla="*/ 355 h 428"/>
                <a:gd name="T8" fmla="*/ 3 w 1111"/>
                <a:gd name="T9" fmla="*/ 428 h 428"/>
                <a:gd name="T10" fmla="*/ 570 w 1111"/>
                <a:gd name="T11" fmla="*/ 355 h 428"/>
                <a:gd name="T12" fmla="*/ 986 w 1111"/>
                <a:gd name="T13" fmla="*/ 121 h 428"/>
                <a:gd name="T14" fmla="*/ 1021 w 1111"/>
                <a:gd name="T15" fmla="*/ 184 h 428"/>
                <a:gd name="T16" fmla="*/ 1111 w 1111"/>
                <a:gd name="T17" fmla="*/ 0 h 428"/>
                <a:gd name="T18" fmla="*/ 924 w 1111"/>
                <a:gd name="T19" fmla="*/ 0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11" h="428">
                  <a:moveTo>
                    <a:pt x="924" y="0"/>
                  </a:moveTo>
                  <a:lnTo>
                    <a:pt x="958" y="55"/>
                  </a:lnTo>
                  <a:lnTo>
                    <a:pt x="542" y="281"/>
                  </a:lnTo>
                  <a:lnTo>
                    <a:pt x="0" y="355"/>
                  </a:lnTo>
                  <a:lnTo>
                    <a:pt x="3" y="428"/>
                  </a:lnTo>
                  <a:lnTo>
                    <a:pt x="570" y="355"/>
                  </a:lnTo>
                  <a:lnTo>
                    <a:pt x="986" y="121"/>
                  </a:lnTo>
                  <a:lnTo>
                    <a:pt x="1021" y="184"/>
                  </a:lnTo>
                  <a:lnTo>
                    <a:pt x="1111" y="0"/>
                  </a:lnTo>
                  <a:lnTo>
                    <a:pt x="92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0" name="Freeform 584"/>
            <p:cNvSpPr/>
            <p:nvPr/>
          </p:nvSpPr>
          <p:spPr bwMode="auto">
            <a:xfrm>
              <a:off x="9915470" y="1392487"/>
              <a:ext cx="208450" cy="511387"/>
            </a:xfrm>
            <a:custGeom>
              <a:avLst/>
              <a:gdLst>
                <a:gd name="T0" fmla="*/ 0 w 289"/>
                <a:gd name="T1" fmla="*/ 709 h 709"/>
                <a:gd name="T2" fmla="*/ 289 w 289"/>
                <a:gd name="T3" fmla="*/ 709 h 709"/>
                <a:gd name="T4" fmla="*/ 289 w 289"/>
                <a:gd name="T5" fmla="*/ 0 h 709"/>
                <a:gd name="T6" fmla="*/ 0 w 289"/>
                <a:gd name="T7" fmla="*/ 161 h 709"/>
                <a:gd name="T8" fmla="*/ 0 w 289"/>
                <a:gd name="T9" fmla="*/ 70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" h="709">
                  <a:moveTo>
                    <a:pt x="0" y="709"/>
                  </a:moveTo>
                  <a:lnTo>
                    <a:pt x="289" y="709"/>
                  </a:lnTo>
                  <a:lnTo>
                    <a:pt x="289" y="0"/>
                  </a:lnTo>
                  <a:lnTo>
                    <a:pt x="0" y="161"/>
                  </a:lnTo>
                  <a:lnTo>
                    <a:pt x="0" y="7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1" name="Freeform 585"/>
            <p:cNvSpPr/>
            <p:nvPr/>
          </p:nvSpPr>
          <p:spPr bwMode="auto">
            <a:xfrm>
              <a:off x="9663743" y="1528809"/>
              <a:ext cx="180320" cy="375065"/>
            </a:xfrm>
            <a:custGeom>
              <a:avLst/>
              <a:gdLst>
                <a:gd name="T0" fmla="*/ 0 w 250"/>
                <a:gd name="T1" fmla="*/ 520 h 520"/>
                <a:gd name="T2" fmla="*/ 250 w 250"/>
                <a:gd name="T3" fmla="*/ 520 h 520"/>
                <a:gd name="T4" fmla="*/ 250 w 250"/>
                <a:gd name="T5" fmla="*/ 0 h 520"/>
                <a:gd name="T6" fmla="*/ 0 w 250"/>
                <a:gd name="T7" fmla="*/ 42 h 520"/>
                <a:gd name="T8" fmla="*/ 0 w 250"/>
                <a:gd name="T9" fmla="*/ 52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0" h="520">
                  <a:moveTo>
                    <a:pt x="0" y="520"/>
                  </a:moveTo>
                  <a:lnTo>
                    <a:pt x="250" y="520"/>
                  </a:lnTo>
                  <a:lnTo>
                    <a:pt x="250" y="0"/>
                  </a:lnTo>
                  <a:lnTo>
                    <a:pt x="0" y="42"/>
                  </a:lnTo>
                  <a:lnTo>
                    <a:pt x="0" y="5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2" name="Freeform 586"/>
            <p:cNvSpPr/>
            <p:nvPr/>
          </p:nvSpPr>
          <p:spPr bwMode="auto">
            <a:xfrm>
              <a:off x="9404083" y="1569922"/>
              <a:ext cx="189697" cy="333953"/>
            </a:xfrm>
            <a:custGeom>
              <a:avLst/>
              <a:gdLst>
                <a:gd name="T0" fmla="*/ 0 w 263"/>
                <a:gd name="T1" fmla="*/ 463 h 463"/>
                <a:gd name="T2" fmla="*/ 263 w 263"/>
                <a:gd name="T3" fmla="*/ 463 h 463"/>
                <a:gd name="T4" fmla="*/ 263 w 263"/>
                <a:gd name="T5" fmla="*/ 0 h 463"/>
                <a:gd name="T6" fmla="*/ 0 w 263"/>
                <a:gd name="T7" fmla="*/ 30 h 463"/>
                <a:gd name="T8" fmla="*/ 0 w 263"/>
                <a:gd name="T9" fmla="*/ 463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463">
                  <a:moveTo>
                    <a:pt x="0" y="463"/>
                  </a:moveTo>
                  <a:lnTo>
                    <a:pt x="263" y="463"/>
                  </a:lnTo>
                  <a:lnTo>
                    <a:pt x="263" y="0"/>
                  </a:lnTo>
                  <a:lnTo>
                    <a:pt x="0" y="30"/>
                  </a:lnTo>
                  <a:lnTo>
                    <a:pt x="0" y="4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5495448" y="3393242"/>
            <a:ext cx="3698106" cy="676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64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795" dirty="0">
                <a:solidFill>
                  <a:prstClr val="white"/>
                </a:solidFill>
                <a:latin typeface="造字工房悦黑体验版细体" pitchFamily="2" charset="-122"/>
                <a:ea typeface="造字工房悦黑体验版细体" pitchFamily="2" charset="-122"/>
              </a:rPr>
              <a:t>挖掘隐性知识</a:t>
            </a:r>
            <a:endParaRPr lang="zh-CN" altLang="en-US" sz="3795" dirty="0">
              <a:solidFill>
                <a:prstClr val="white"/>
              </a:solidFill>
              <a:latin typeface="造字工房悦黑体验版细体" pitchFamily="2" charset="-122"/>
              <a:ea typeface="造字工房悦黑体验版细体" pitchFamily="2" charset="-122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2466459" y="4576968"/>
            <a:ext cx="2904896" cy="3634611"/>
            <a:chOff x="3295850" y="1895995"/>
            <a:chExt cx="3725149" cy="4660916"/>
          </a:xfrm>
        </p:grpSpPr>
        <p:sp>
          <p:nvSpPr>
            <p:cNvPr id="55" name="圆角矩形 2"/>
            <p:cNvSpPr/>
            <p:nvPr/>
          </p:nvSpPr>
          <p:spPr>
            <a:xfrm rot="2760000">
              <a:off x="3086007" y="2621919"/>
              <a:ext cx="4660916" cy="3209068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6" name="Freeform 5"/>
            <p:cNvSpPr/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6435" tIns="48218" rIns="96435" bIns="48218" numCol="1" anchor="t" anchorCtr="0" compatLnSpc="1"/>
            <a:lstStyle/>
            <a:p>
              <a:pPr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7" name="圆角矩形 4"/>
            <p:cNvSpPr/>
            <p:nvPr/>
          </p:nvSpPr>
          <p:spPr>
            <a:xfrm rot="2760000">
              <a:off x="3371510" y="2878566"/>
              <a:ext cx="3953505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8" name="Freeform 5"/>
            <p:cNvSpPr/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EC8C8C"/>
                </a:gs>
                <a:gs pos="100000">
                  <a:srgbClr val="E35353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0">
                    <a:srgbClr val="E35353"/>
                  </a:gs>
                  <a:gs pos="100000">
                    <a:srgbClr val="F1A9A9"/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6435" tIns="48218" rIns="96435" bIns="48218" numCol="1" anchor="t" anchorCtr="0" compatLnSpc="1"/>
            <a:lstStyle/>
            <a:p>
              <a:pPr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59" name="圆角矩形 6"/>
          <p:cNvSpPr/>
          <p:nvPr/>
        </p:nvSpPr>
        <p:spPr>
          <a:xfrm>
            <a:off x="4649812" y="5243436"/>
            <a:ext cx="5476974" cy="1056148"/>
          </a:xfrm>
          <a:prstGeom prst="roundRect">
            <a:avLst>
              <a:gd name="adj" fmla="val 9976"/>
            </a:avLst>
          </a:prstGeom>
          <a:solidFill>
            <a:srgbClr val="E8797A"/>
          </a:solidFill>
          <a:ln w="25400">
            <a:gradFill flip="none" rotWithShape="1">
              <a:gsLst>
                <a:gs pos="88000">
                  <a:schemeClr val="bg1"/>
                </a:gs>
                <a:gs pos="0">
                  <a:schemeClr val="bg1">
                    <a:lumMod val="75000"/>
                  </a:schemeClr>
                </a:gs>
                <a:gs pos="71000">
                  <a:schemeClr val="bg1">
                    <a:lumMod val="85000"/>
                  </a:schemeClr>
                </a:gs>
                <a:gs pos="55000">
                  <a:schemeClr val="bg1"/>
                </a:gs>
                <a:gs pos="37000">
                  <a:schemeClr val="bg1">
                    <a:lumMod val="85000"/>
                  </a:schemeClr>
                </a:gs>
                <a:gs pos="2200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1200000" scaled="0"/>
              <a:tileRect/>
            </a:gradFill>
          </a:ln>
          <a:effectLst>
            <a:outerShdw blurRad="1016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5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25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4748650" y="5684773"/>
            <a:ext cx="166643" cy="166644"/>
            <a:chOff x="4486616" y="3001075"/>
            <a:chExt cx="274695" cy="274699"/>
          </a:xfrm>
        </p:grpSpPr>
        <p:sp>
          <p:nvSpPr>
            <p:cNvPr id="61" name="椭圆 60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2" name="椭圆 61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4327494" y="5684773"/>
            <a:ext cx="166643" cy="166644"/>
            <a:chOff x="4486616" y="3001075"/>
            <a:chExt cx="274695" cy="274699"/>
          </a:xfrm>
        </p:grpSpPr>
        <p:sp>
          <p:nvSpPr>
            <p:cNvPr id="64" name="椭圆 63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5" name="椭圆 64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4421089" y="5732109"/>
            <a:ext cx="405312" cy="64787"/>
            <a:chOff x="4317617" y="3104300"/>
            <a:chExt cx="384317" cy="61430"/>
          </a:xfrm>
        </p:grpSpPr>
        <p:sp>
          <p:nvSpPr>
            <p:cNvPr id="67" name="圆角矩形 14"/>
            <p:cNvSpPr/>
            <p:nvPr/>
          </p:nvSpPr>
          <p:spPr>
            <a:xfrm rot="16200000">
              <a:off x="4498570" y="2962368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8" name="圆角矩形 15"/>
            <p:cNvSpPr/>
            <p:nvPr/>
          </p:nvSpPr>
          <p:spPr>
            <a:xfrm rot="16200000">
              <a:off x="4498571" y="2923347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5173371" y="5499882"/>
            <a:ext cx="691522" cy="593484"/>
            <a:chOff x="5030931" y="2884106"/>
            <a:chExt cx="655701" cy="562742"/>
          </a:xfrm>
        </p:grpSpPr>
        <p:sp>
          <p:nvSpPr>
            <p:cNvPr id="70" name="椭圆 69"/>
            <p:cNvSpPr/>
            <p:nvPr/>
          </p:nvSpPr>
          <p:spPr>
            <a:xfrm>
              <a:off x="5055353" y="2884106"/>
              <a:ext cx="562742" cy="56274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5030931" y="2902999"/>
              <a:ext cx="655701" cy="5184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955" dirty="0">
                  <a:solidFill>
                    <a:srgbClr val="E8797A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2955" dirty="0">
                <a:solidFill>
                  <a:srgbClr val="E8797A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3110622" y="5487418"/>
            <a:ext cx="758823" cy="595317"/>
            <a:chOff x="4172643" y="3997027"/>
            <a:chExt cx="736426" cy="577745"/>
          </a:xfrm>
          <a:solidFill>
            <a:schemeClr val="bg1"/>
          </a:solidFill>
        </p:grpSpPr>
        <p:sp>
          <p:nvSpPr>
            <p:cNvPr id="73" name="Freeform 14"/>
            <p:cNvSpPr/>
            <p:nvPr/>
          </p:nvSpPr>
          <p:spPr bwMode="auto">
            <a:xfrm>
              <a:off x="4409944" y="4129742"/>
              <a:ext cx="499125" cy="385885"/>
            </a:xfrm>
            <a:custGeom>
              <a:avLst/>
              <a:gdLst>
                <a:gd name="T0" fmla="*/ 272 w 293"/>
                <a:gd name="T1" fmla="*/ 48 h 226"/>
                <a:gd name="T2" fmla="*/ 255 w 293"/>
                <a:gd name="T3" fmla="*/ 46 h 226"/>
                <a:gd name="T4" fmla="*/ 96 w 293"/>
                <a:gd name="T5" fmla="*/ 46 h 226"/>
                <a:gd name="T6" fmla="*/ 96 w 293"/>
                <a:gd name="T7" fmla="*/ 0 h 226"/>
                <a:gd name="T8" fmla="*/ 89 w 293"/>
                <a:gd name="T9" fmla="*/ 0 h 226"/>
                <a:gd name="T10" fmla="*/ 73 w 293"/>
                <a:gd name="T11" fmla="*/ 0 h 226"/>
                <a:gd name="T12" fmla="*/ 23 w 293"/>
                <a:gd name="T13" fmla="*/ 0 h 226"/>
                <a:gd name="T14" fmla="*/ 2 w 293"/>
                <a:gd name="T15" fmla="*/ 25 h 226"/>
                <a:gd name="T16" fmla="*/ 2 w 293"/>
                <a:gd name="T17" fmla="*/ 38 h 226"/>
                <a:gd name="T18" fmla="*/ 89 w 293"/>
                <a:gd name="T19" fmla="*/ 155 h 226"/>
                <a:gd name="T20" fmla="*/ 66 w 293"/>
                <a:gd name="T21" fmla="*/ 226 h 226"/>
                <a:gd name="T22" fmla="*/ 96 w 293"/>
                <a:gd name="T23" fmla="*/ 226 h 226"/>
                <a:gd name="T24" fmla="*/ 255 w 293"/>
                <a:gd name="T25" fmla="*/ 226 h 226"/>
                <a:gd name="T26" fmla="*/ 293 w 293"/>
                <a:gd name="T27" fmla="*/ 201 h 226"/>
                <a:gd name="T28" fmla="*/ 293 w 293"/>
                <a:gd name="T29" fmla="*/ 74 h 226"/>
                <a:gd name="T30" fmla="*/ 272 w 293"/>
                <a:gd name="T31" fmla="*/ 48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3" h="226">
                  <a:moveTo>
                    <a:pt x="272" y="48"/>
                  </a:moveTo>
                  <a:cubicBezTo>
                    <a:pt x="263" y="46"/>
                    <a:pt x="255" y="46"/>
                    <a:pt x="255" y="46"/>
                  </a:cubicBezTo>
                  <a:cubicBezTo>
                    <a:pt x="96" y="46"/>
                    <a:pt x="96" y="46"/>
                    <a:pt x="96" y="46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0"/>
                    <a:pt x="83" y="0"/>
                    <a:pt x="73" y="0"/>
                  </a:cubicBezTo>
                  <a:cubicBezTo>
                    <a:pt x="59" y="0"/>
                    <a:pt x="37" y="0"/>
                    <a:pt x="23" y="0"/>
                  </a:cubicBezTo>
                  <a:cubicBezTo>
                    <a:pt x="0" y="0"/>
                    <a:pt x="2" y="25"/>
                    <a:pt x="2" y="25"/>
                  </a:cubicBezTo>
                  <a:cubicBezTo>
                    <a:pt x="2" y="25"/>
                    <a:pt x="2" y="30"/>
                    <a:pt x="2" y="38"/>
                  </a:cubicBezTo>
                  <a:cubicBezTo>
                    <a:pt x="52" y="53"/>
                    <a:pt x="89" y="100"/>
                    <a:pt x="89" y="155"/>
                  </a:cubicBezTo>
                  <a:cubicBezTo>
                    <a:pt x="89" y="182"/>
                    <a:pt x="80" y="206"/>
                    <a:pt x="66" y="226"/>
                  </a:cubicBezTo>
                  <a:cubicBezTo>
                    <a:pt x="96" y="226"/>
                    <a:pt x="96" y="226"/>
                    <a:pt x="96" y="226"/>
                  </a:cubicBezTo>
                  <a:cubicBezTo>
                    <a:pt x="96" y="226"/>
                    <a:pt x="219" y="226"/>
                    <a:pt x="255" y="226"/>
                  </a:cubicBezTo>
                  <a:cubicBezTo>
                    <a:pt x="292" y="226"/>
                    <a:pt x="293" y="201"/>
                    <a:pt x="293" y="201"/>
                  </a:cubicBezTo>
                  <a:cubicBezTo>
                    <a:pt x="293" y="74"/>
                    <a:pt x="293" y="74"/>
                    <a:pt x="293" y="74"/>
                  </a:cubicBezTo>
                  <a:cubicBezTo>
                    <a:pt x="293" y="58"/>
                    <a:pt x="282" y="51"/>
                    <a:pt x="272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4" name="Freeform 15"/>
            <p:cNvSpPr>
              <a:spLocks noEditPoints="1"/>
            </p:cNvSpPr>
            <p:nvPr/>
          </p:nvSpPr>
          <p:spPr bwMode="auto">
            <a:xfrm>
              <a:off x="4534004" y="3997027"/>
              <a:ext cx="339001" cy="188975"/>
            </a:xfrm>
            <a:custGeom>
              <a:avLst/>
              <a:gdLst>
                <a:gd name="T0" fmla="*/ 83 w 470"/>
                <a:gd name="T1" fmla="*/ 262 h 262"/>
                <a:gd name="T2" fmla="*/ 397 w 470"/>
                <a:gd name="T3" fmla="*/ 262 h 262"/>
                <a:gd name="T4" fmla="*/ 470 w 470"/>
                <a:gd name="T5" fmla="*/ 262 h 262"/>
                <a:gd name="T6" fmla="*/ 470 w 470"/>
                <a:gd name="T7" fmla="*/ 0 h 262"/>
                <a:gd name="T8" fmla="*/ 0 w 470"/>
                <a:gd name="T9" fmla="*/ 0 h 262"/>
                <a:gd name="T10" fmla="*/ 0 w 470"/>
                <a:gd name="T11" fmla="*/ 158 h 262"/>
                <a:gd name="T12" fmla="*/ 83 w 470"/>
                <a:gd name="T13" fmla="*/ 158 h 262"/>
                <a:gd name="T14" fmla="*/ 83 w 470"/>
                <a:gd name="T15" fmla="*/ 262 h 262"/>
                <a:gd name="T16" fmla="*/ 123 w 470"/>
                <a:gd name="T17" fmla="*/ 83 h 262"/>
                <a:gd name="T18" fmla="*/ 362 w 470"/>
                <a:gd name="T19" fmla="*/ 83 h 262"/>
                <a:gd name="T20" fmla="*/ 362 w 470"/>
                <a:gd name="T21" fmla="*/ 102 h 262"/>
                <a:gd name="T22" fmla="*/ 123 w 470"/>
                <a:gd name="T23" fmla="*/ 102 h 262"/>
                <a:gd name="T24" fmla="*/ 123 w 470"/>
                <a:gd name="T25" fmla="*/ 83 h 262"/>
                <a:gd name="T26" fmla="*/ 121 w 470"/>
                <a:gd name="T27" fmla="*/ 140 h 262"/>
                <a:gd name="T28" fmla="*/ 362 w 470"/>
                <a:gd name="T29" fmla="*/ 140 h 262"/>
                <a:gd name="T30" fmla="*/ 362 w 470"/>
                <a:gd name="T31" fmla="*/ 158 h 262"/>
                <a:gd name="T32" fmla="*/ 121 w 470"/>
                <a:gd name="T33" fmla="*/ 158 h 262"/>
                <a:gd name="T34" fmla="*/ 121 w 470"/>
                <a:gd name="T35" fmla="*/ 140 h 262"/>
                <a:gd name="T36" fmla="*/ 121 w 470"/>
                <a:gd name="T37" fmla="*/ 196 h 262"/>
                <a:gd name="T38" fmla="*/ 362 w 470"/>
                <a:gd name="T39" fmla="*/ 196 h 262"/>
                <a:gd name="T40" fmla="*/ 362 w 470"/>
                <a:gd name="T41" fmla="*/ 215 h 262"/>
                <a:gd name="T42" fmla="*/ 121 w 470"/>
                <a:gd name="T43" fmla="*/ 215 h 262"/>
                <a:gd name="T44" fmla="*/ 121 w 470"/>
                <a:gd name="T45" fmla="*/ 196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70" h="262">
                  <a:moveTo>
                    <a:pt x="83" y="262"/>
                  </a:moveTo>
                  <a:lnTo>
                    <a:pt x="397" y="262"/>
                  </a:lnTo>
                  <a:lnTo>
                    <a:pt x="470" y="262"/>
                  </a:lnTo>
                  <a:lnTo>
                    <a:pt x="470" y="0"/>
                  </a:lnTo>
                  <a:lnTo>
                    <a:pt x="0" y="0"/>
                  </a:lnTo>
                  <a:lnTo>
                    <a:pt x="0" y="158"/>
                  </a:lnTo>
                  <a:lnTo>
                    <a:pt x="83" y="158"/>
                  </a:lnTo>
                  <a:lnTo>
                    <a:pt x="83" y="262"/>
                  </a:lnTo>
                  <a:close/>
                  <a:moveTo>
                    <a:pt x="123" y="83"/>
                  </a:moveTo>
                  <a:lnTo>
                    <a:pt x="362" y="83"/>
                  </a:lnTo>
                  <a:lnTo>
                    <a:pt x="362" y="102"/>
                  </a:lnTo>
                  <a:lnTo>
                    <a:pt x="123" y="102"/>
                  </a:lnTo>
                  <a:lnTo>
                    <a:pt x="123" y="83"/>
                  </a:lnTo>
                  <a:close/>
                  <a:moveTo>
                    <a:pt x="121" y="140"/>
                  </a:moveTo>
                  <a:lnTo>
                    <a:pt x="362" y="140"/>
                  </a:lnTo>
                  <a:lnTo>
                    <a:pt x="362" y="158"/>
                  </a:lnTo>
                  <a:lnTo>
                    <a:pt x="121" y="158"/>
                  </a:lnTo>
                  <a:lnTo>
                    <a:pt x="121" y="140"/>
                  </a:lnTo>
                  <a:close/>
                  <a:moveTo>
                    <a:pt x="121" y="196"/>
                  </a:moveTo>
                  <a:lnTo>
                    <a:pt x="362" y="196"/>
                  </a:lnTo>
                  <a:lnTo>
                    <a:pt x="362" y="215"/>
                  </a:lnTo>
                  <a:lnTo>
                    <a:pt x="121" y="215"/>
                  </a:lnTo>
                  <a:lnTo>
                    <a:pt x="121" y="1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5" name="Freeform 16"/>
            <p:cNvSpPr>
              <a:spLocks noEditPoints="1"/>
            </p:cNvSpPr>
            <p:nvPr/>
          </p:nvSpPr>
          <p:spPr bwMode="auto">
            <a:xfrm>
              <a:off x="4172643" y="4213411"/>
              <a:ext cx="361361" cy="361361"/>
            </a:xfrm>
            <a:custGeom>
              <a:avLst/>
              <a:gdLst>
                <a:gd name="T0" fmla="*/ 141 w 212"/>
                <a:gd name="T1" fmla="*/ 6 h 212"/>
                <a:gd name="T2" fmla="*/ 106 w 212"/>
                <a:gd name="T3" fmla="*/ 0 h 212"/>
                <a:gd name="T4" fmla="*/ 0 w 212"/>
                <a:gd name="T5" fmla="*/ 106 h 212"/>
                <a:gd name="T6" fmla="*/ 106 w 212"/>
                <a:gd name="T7" fmla="*/ 212 h 212"/>
                <a:gd name="T8" fmla="*/ 185 w 212"/>
                <a:gd name="T9" fmla="*/ 177 h 212"/>
                <a:gd name="T10" fmla="*/ 212 w 212"/>
                <a:gd name="T11" fmla="*/ 106 h 212"/>
                <a:gd name="T12" fmla="*/ 141 w 212"/>
                <a:gd name="T13" fmla="*/ 6 h 212"/>
                <a:gd name="T14" fmla="*/ 106 w 212"/>
                <a:gd name="T15" fmla="*/ 178 h 212"/>
                <a:gd name="T16" fmla="*/ 34 w 212"/>
                <a:gd name="T17" fmla="*/ 106 h 212"/>
                <a:gd name="T18" fmla="*/ 106 w 212"/>
                <a:gd name="T19" fmla="*/ 34 h 212"/>
                <a:gd name="T20" fmla="*/ 141 w 212"/>
                <a:gd name="T21" fmla="*/ 43 h 212"/>
                <a:gd name="T22" fmla="*/ 178 w 212"/>
                <a:gd name="T23" fmla="*/ 106 h 212"/>
                <a:gd name="T24" fmla="*/ 147 w 212"/>
                <a:gd name="T25" fmla="*/ 165 h 212"/>
                <a:gd name="T26" fmla="*/ 106 w 212"/>
                <a:gd name="T27" fmla="*/ 178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2" h="212">
                  <a:moveTo>
                    <a:pt x="141" y="6"/>
                  </a:moveTo>
                  <a:cubicBezTo>
                    <a:pt x="130" y="2"/>
                    <a:pt x="118" y="0"/>
                    <a:pt x="106" y="0"/>
                  </a:cubicBezTo>
                  <a:cubicBezTo>
                    <a:pt x="47" y="0"/>
                    <a:pt x="0" y="47"/>
                    <a:pt x="0" y="106"/>
                  </a:cubicBezTo>
                  <a:cubicBezTo>
                    <a:pt x="0" y="165"/>
                    <a:pt x="47" y="212"/>
                    <a:pt x="106" y="212"/>
                  </a:cubicBezTo>
                  <a:cubicBezTo>
                    <a:pt x="137" y="212"/>
                    <a:pt x="165" y="199"/>
                    <a:pt x="185" y="177"/>
                  </a:cubicBezTo>
                  <a:cubicBezTo>
                    <a:pt x="202" y="159"/>
                    <a:pt x="212" y="133"/>
                    <a:pt x="212" y="106"/>
                  </a:cubicBezTo>
                  <a:cubicBezTo>
                    <a:pt x="212" y="60"/>
                    <a:pt x="182" y="20"/>
                    <a:pt x="141" y="6"/>
                  </a:cubicBezTo>
                  <a:close/>
                  <a:moveTo>
                    <a:pt x="106" y="178"/>
                  </a:moveTo>
                  <a:cubicBezTo>
                    <a:pt x="66" y="178"/>
                    <a:pt x="34" y="146"/>
                    <a:pt x="34" y="106"/>
                  </a:cubicBezTo>
                  <a:cubicBezTo>
                    <a:pt x="34" y="66"/>
                    <a:pt x="66" y="34"/>
                    <a:pt x="106" y="34"/>
                  </a:cubicBezTo>
                  <a:cubicBezTo>
                    <a:pt x="119" y="34"/>
                    <a:pt x="131" y="38"/>
                    <a:pt x="141" y="43"/>
                  </a:cubicBezTo>
                  <a:cubicBezTo>
                    <a:pt x="163" y="56"/>
                    <a:pt x="178" y="79"/>
                    <a:pt x="178" y="106"/>
                  </a:cubicBezTo>
                  <a:cubicBezTo>
                    <a:pt x="178" y="130"/>
                    <a:pt x="166" y="152"/>
                    <a:pt x="147" y="165"/>
                  </a:cubicBezTo>
                  <a:cubicBezTo>
                    <a:pt x="136" y="173"/>
                    <a:pt x="121" y="178"/>
                    <a:pt x="106" y="1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6" name="Freeform 17"/>
            <p:cNvSpPr/>
            <p:nvPr/>
          </p:nvSpPr>
          <p:spPr bwMode="auto">
            <a:xfrm>
              <a:off x="4288769" y="4324488"/>
              <a:ext cx="83668" cy="102422"/>
            </a:xfrm>
            <a:custGeom>
              <a:avLst/>
              <a:gdLst>
                <a:gd name="T0" fmla="*/ 45 w 49"/>
                <a:gd name="T1" fmla="*/ 0 h 60"/>
                <a:gd name="T2" fmla="*/ 41 w 49"/>
                <a:gd name="T3" fmla="*/ 3 h 60"/>
                <a:gd name="T4" fmla="*/ 41 w 49"/>
                <a:gd name="T5" fmla="*/ 41 h 60"/>
                <a:gd name="T6" fmla="*/ 3 w 49"/>
                <a:gd name="T7" fmla="*/ 52 h 60"/>
                <a:gd name="T8" fmla="*/ 0 w 49"/>
                <a:gd name="T9" fmla="*/ 55 h 60"/>
                <a:gd name="T10" fmla="*/ 1 w 49"/>
                <a:gd name="T11" fmla="*/ 57 h 60"/>
                <a:gd name="T12" fmla="*/ 5 w 49"/>
                <a:gd name="T13" fmla="*/ 60 h 60"/>
                <a:gd name="T14" fmla="*/ 43 w 49"/>
                <a:gd name="T15" fmla="*/ 50 h 60"/>
                <a:gd name="T16" fmla="*/ 47 w 49"/>
                <a:gd name="T17" fmla="*/ 49 h 60"/>
                <a:gd name="T18" fmla="*/ 49 w 49"/>
                <a:gd name="T19" fmla="*/ 45 h 60"/>
                <a:gd name="T20" fmla="*/ 49 w 49"/>
                <a:gd name="T21" fmla="*/ 3 h 60"/>
                <a:gd name="T22" fmla="*/ 48 w 49"/>
                <a:gd name="T23" fmla="*/ 1 h 60"/>
                <a:gd name="T24" fmla="*/ 45 w 49"/>
                <a:gd name="T2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" h="60">
                  <a:moveTo>
                    <a:pt x="45" y="0"/>
                  </a:moveTo>
                  <a:cubicBezTo>
                    <a:pt x="43" y="0"/>
                    <a:pt x="41" y="1"/>
                    <a:pt x="41" y="3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1" y="52"/>
                    <a:pt x="0" y="53"/>
                    <a:pt x="0" y="55"/>
                  </a:cubicBezTo>
                  <a:cubicBezTo>
                    <a:pt x="0" y="56"/>
                    <a:pt x="0" y="56"/>
                    <a:pt x="1" y="57"/>
                  </a:cubicBezTo>
                  <a:cubicBezTo>
                    <a:pt x="1" y="59"/>
                    <a:pt x="3" y="60"/>
                    <a:pt x="5" y="60"/>
                  </a:cubicBezTo>
                  <a:cubicBezTo>
                    <a:pt x="43" y="50"/>
                    <a:pt x="43" y="50"/>
                    <a:pt x="43" y="50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9" y="48"/>
                    <a:pt x="49" y="47"/>
                    <a:pt x="49" y="45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49" y="2"/>
                    <a:pt x="49" y="1"/>
                    <a:pt x="48" y="1"/>
                  </a:cubicBezTo>
                  <a:cubicBezTo>
                    <a:pt x="47" y="0"/>
                    <a:pt x="46" y="0"/>
                    <a:pt x="4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defTabSz="96456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25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77" name="文本框 76"/>
          <p:cNvSpPr txBox="1"/>
          <p:nvPr/>
        </p:nvSpPr>
        <p:spPr>
          <a:xfrm>
            <a:off x="5542281" y="5432343"/>
            <a:ext cx="3698106" cy="676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64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795" dirty="0">
                <a:solidFill>
                  <a:prstClr val="white"/>
                </a:solidFill>
                <a:latin typeface="造字工房悦黑体验版细体" pitchFamily="2" charset="-122"/>
                <a:ea typeface="造字工房悦黑体验版细体" pitchFamily="2" charset="-122"/>
              </a:rPr>
              <a:t>使用场景举例</a:t>
            </a:r>
            <a:endParaRPr lang="zh-CN" altLang="en-US" sz="3795" dirty="0">
              <a:solidFill>
                <a:prstClr val="white"/>
              </a:solidFill>
              <a:latin typeface="造字工房悦黑体验版细体" pitchFamily="2" charset="-122"/>
              <a:ea typeface="造字工房悦黑体验版细体" pitchFamily="2" charset="-122"/>
            </a:endParaRP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剪去对角的矩形 3"/>
          <p:cNvSpPr/>
          <p:nvPr/>
        </p:nvSpPr>
        <p:spPr>
          <a:xfrm>
            <a:off x="818956" y="1096045"/>
            <a:ext cx="11220838" cy="3759536"/>
          </a:xfrm>
          <a:prstGeom prst="snip2Diag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795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情景一：</a:t>
            </a:r>
            <a:endParaRPr lang="en-US" altLang="zh-CN" sz="3795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endParaRPr lang="en-US" altLang="zh-CN" sz="3795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sz="3795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考研考博时，选择地区</a:t>
            </a:r>
            <a:r>
              <a:rPr lang="en-US" altLang="zh-CN" sz="3795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3795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学校</a:t>
            </a:r>
            <a:r>
              <a:rPr lang="en-US" altLang="zh-CN" sz="3795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3795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导师</a:t>
            </a:r>
            <a:endParaRPr lang="en-US" altLang="zh-CN" sz="3795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80703" y="231949"/>
            <a:ext cx="7050138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强势研究地区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900" y="1130300"/>
            <a:ext cx="10648950" cy="49720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87349" y="222250"/>
            <a:ext cx="7050138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关键词与机构关联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9187" y="1024037"/>
            <a:ext cx="10620375" cy="5829300"/>
          </a:xfrm>
          <a:prstGeom prst="rect">
            <a:avLst/>
          </a:prstGeom>
        </p:spPr>
      </p:pic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87349" y="222250"/>
            <a:ext cx="7050138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关键词与作者关联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9187" y="1066800"/>
            <a:ext cx="10620375" cy="5943600"/>
          </a:xfrm>
          <a:prstGeom prst="rect">
            <a:avLst/>
          </a:prstGeom>
        </p:spPr>
      </p:pic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87349" y="222250"/>
            <a:ext cx="7050138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作者研究统计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950" y="1149350"/>
            <a:ext cx="10610850" cy="4933950"/>
          </a:xfrm>
          <a:prstGeom prst="rect">
            <a:avLst/>
          </a:prstGeom>
        </p:spPr>
      </p:pic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剪去对角的矩形 3"/>
          <p:cNvSpPr/>
          <p:nvPr/>
        </p:nvSpPr>
        <p:spPr>
          <a:xfrm>
            <a:off x="818956" y="1096045"/>
            <a:ext cx="11220838" cy="3759536"/>
          </a:xfrm>
          <a:prstGeom prst="snip2Diag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795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情景二：</a:t>
            </a:r>
            <a:endParaRPr lang="en-US" altLang="zh-CN" sz="3795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endParaRPr lang="en-US" altLang="zh-CN" sz="3795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sz="3795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课题研究</a:t>
            </a:r>
            <a:r>
              <a:rPr lang="en-US" altLang="zh-CN" sz="3795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3795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论文写作时，如何辅助选题</a:t>
            </a:r>
            <a:endParaRPr lang="en-US" altLang="zh-CN" sz="3795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r="20533"/>
          <a:stretch>
            <a:fillRect/>
          </a:stretch>
        </p:blipFill>
        <p:spPr>
          <a:xfrm>
            <a:off x="1460823" y="952029"/>
            <a:ext cx="9515388" cy="50972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文本框 4"/>
          <p:cNvSpPr txBox="1"/>
          <p:nvPr/>
        </p:nvSpPr>
        <p:spPr>
          <a:xfrm>
            <a:off x="387349" y="222250"/>
            <a:ext cx="7050138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研究新方向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87349" y="222250"/>
            <a:ext cx="7050138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新方向热度排行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/>
          <a:srcRect b="19321"/>
          <a:stretch>
            <a:fillRect/>
          </a:stretch>
        </p:blipFill>
        <p:spPr>
          <a:xfrm>
            <a:off x="1463750" y="952030"/>
            <a:ext cx="2943225" cy="58326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5874" y="1060154"/>
            <a:ext cx="2943225" cy="25870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/>
          <a:srcRect b="2680"/>
          <a:stretch>
            <a:fillRect/>
          </a:stretch>
        </p:blipFill>
        <p:spPr>
          <a:xfrm>
            <a:off x="1460824" y="952029"/>
            <a:ext cx="9515388" cy="50405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文本框 4"/>
          <p:cNvSpPr txBox="1"/>
          <p:nvPr/>
        </p:nvSpPr>
        <p:spPr>
          <a:xfrm>
            <a:off x="387349" y="222250"/>
            <a:ext cx="7050138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热点词云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87349" y="222250"/>
            <a:ext cx="7050138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热点资源推荐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3362" y="1606550"/>
            <a:ext cx="12392025" cy="4019550"/>
          </a:xfrm>
          <a:prstGeom prst="rect">
            <a:avLst/>
          </a:prstGeom>
        </p:spPr>
      </p:pic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554072"/>
            <a:ext cx="12858750" cy="412450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80703" y="159941"/>
            <a:ext cx="7050138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多主题对比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6" name="圆角矩形 3"/>
          <p:cNvSpPr/>
          <p:nvPr/>
        </p:nvSpPr>
        <p:spPr>
          <a:xfrm rot="16200000">
            <a:off x="7653511" y="2896245"/>
            <a:ext cx="1584176" cy="1008112"/>
          </a:xfrm>
          <a:prstGeom prst="roundRect">
            <a:avLst/>
          </a:prstGeom>
          <a:solidFill>
            <a:srgbClr val="FF0000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7" name="圆角矩形 3"/>
          <p:cNvSpPr/>
          <p:nvPr/>
        </p:nvSpPr>
        <p:spPr>
          <a:xfrm rot="16200000">
            <a:off x="10137787" y="1780121"/>
            <a:ext cx="1584176" cy="3240360"/>
          </a:xfrm>
          <a:prstGeom prst="roundRect">
            <a:avLst/>
          </a:prstGeom>
          <a:solidFill>
            <a:srgbClr val="FF0000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8" name="圆角矩形 3"/>
          <p:cNvSpPr/>
          <p:nvPr/>
        </p:nvSpPr>
        <p:spPr>
          <a:xfrm rot="16200000">
            <a:off x="2432931" y="2068153"/>
            <a:ext cx="648072" cy="4752528"/>
          </a:xfrm>
          <a:prstGeom prst="roundRect">
            <a:avLst/>
          </a:prstGeom>
          <a:solidFill>
            <a:srgbClr val="FF0000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9" name="对话气泡: 圆角矩形 8"/>
          <p:cNvSpPr/>
          <p:nvPr/>
        </p:nvSpPr>
        <p:spPr>
          <a:xfrm>
            <a:off x="6628758" y="1784850"/>
            <a:ext cx="1780837" cy="605576"/>
          </a:xfrm>
          <a:prstGeom prst="wedgeRoundRectCallout">
            <a:avLst>
              <a:gd name="adj1" fmla="val 43340"/>
              <a:gd name="adj2" fmla="val 87151"/>
              <a:gd name="adj3" fmla="val 16667"/>
            </a:avLst>
          </a:prstGeom>
          <a:noFill/>
          <a:ln w="19050" cap="flat" cmpd="sng" algn="ctr">
            <a:solidFill>
              <a:srgbClr val="FF0000"/>
            </a:solidFill>
            <a:prstDash val="sysDash"/>
            <a:miter lim="800000"/>
          </a:ln>
          <a:effectLst/>
        </p:spPr>
        <p:txBody>
          <a:bodyPr rtlCol="0" anchor="ctr"/>
          <a:lstStyle/>
          <a:p>
            <a:pPr algn="ctr" defTabSz="866775">
              <a:defRPr/>
            </a:pPr>
            <a:r>
              <a:rPr lang="zh-CN" altLang="en-US" sz="1515" kern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可支持</a:t>
            </a:r>
            <a:r>
              <a:rPr lang="en-US" altLang="zh-CN" sz="1515" kern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515" kern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个检索词</a:t>
            </a:r>
            <a:endParaRPr lang="en-US" altLang="zh-CN" sz="1515" kern="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866775">
              <a:defRPr/>
            </a:pPr>
            <a:r>
              <a:rPr lang="zh-CN" altLang="en-US" sz="1515" kern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同时对比</a:t>
            </a:r>
            <a:endParaRPr lang="zh-CN" altLang="en-US" sz="1515" kern="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animBg="1"/>
      <p:bldP spid="8" grpId="0" bldLvl="0" animBg="1"/>
      <p:bldP spid="9" grpId="0" animBg="1"/>
    </p:bld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80703" y="159941"/>
            <a:ext cx="7050138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多主题对比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8775" y="982385"/>
            <a:ext cx="9363025" cy="55559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823" y="1199664"/>
            <a:ext cx="9391581" cy="55559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2791" y="726319"/>
            <a:ext cx="10144028" cy="622233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0021"/>
            <a:ext cx="12858750" cy="606862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91941"/>
            <a:ext cx="12858750" cy="5982377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80703" y="159941"/>
            <a:ext cx="7050138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知识图谱多样关联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5" name="圆角矩形 3"/>
          <p:cNvSpPr/>
          <p:nvPr/>
        </p:nvSpPr>
        <p:spPr>
          <a:xfrm rot="16200000">
            <a:off x="9165679" y="2896245"/>
            <a:ext cx="648072" cy="648072"/>
          </a:xfrm>
          <a:prstGeom prst="roundRect">
            <a:avLst/>
          </a:prstGeom>
          <a:solidFill>
            <a:srgbClr val="00B0F0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5100" y="685360"/>
            <a:ext cx="2533650" cy="6457950"/>
          </a:xfrm>
          <a:prstGeom prst="rect">
            <a:avLst/>
          </a:prstGeom>
        </p:spPr>
      </p:pic>
      <p:sp>
        <p:nvSpPr>
          <p:cNvPr id="17" name="圆角矩形 3"/>
          <p:cNvSpPr/>
          <p:nvPr/>
        </p:nvSpPr>
        <p:spPr>
          <a:xfrm rot="16200000">
            <a:off x="12249803" y="939808"/>
            <a:ext cx="360040" cy="528497"/>
          </a:xfrm>
          <a:prstGeom prst="roundRect">
            <a:avLst/>
          </a:prstGeom>
          <a:solidFill>
            <a:srgbClr val="FF0000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15" grpId="1" animBg="1"/>
      <p:bldP spid="17" grpId="0" bldLvl="0" animBg="1"/>
    </p:bld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6816" y="1077472"/>
            <a:ext cx="12625118" cy="5995237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80703" y="159941"/>
            <a:ext cx="7050138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自动生成检索式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5" name="圆角矩形 3"/>
          <p:cNvSpPr/>
          <p:nvPr/>
        </p:nvSpPr>
        <p:spPr>
          <a:xfrm rot="16200000">
            <a:off x="4737187" y="267953"/>
            <a:ext cx="504056" cy="2448272"/>
          </a:xfrm>
          <a:prstGeom prst="roundRect">
            <a:avLst/>
          </a:prstGeom>
          <a:solidFill>
            <a:srgbClr val="FF0000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剪去对角的矩形 3"/>
          <p:cNvSpPr/>
          <p:nvPr/>
        </p:nvSpPr>
        <p:spPr>
          <a:xfrm>
            <a:off x="818956" y="1096045"/>
            <a:ext cx="11220838" cy="3759536"/>
          </a:xfrm>
          <a:prstGeom prst="snip2Diag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795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情景三：</a:t>
            </a:r>
            <a:endParaRPr lang="en-US" altLang="zh-CN" sz="3795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endParaRPr lang="en-US" altLang="zh-CN" sz="3795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sz="3795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确认选题后，如何辅助论文写作及投稿</a:t>
            </a:r>
            <a:endParaRPr lang="en-US" altLang="zh-CN" sz="3795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380703" y="159941"/>
            <a:ext cx="7050138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对接馆内资源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12" name="图片 11" descr="C:/Users/lc144/Desktop/发现1.png发现1"/>
          <p:cNvPicPr>
            <a:picLocks noChangeAspect="1"/>
          </p:cNvPicPr>
          <p:nvPr/>
        </p:nvPicPr>
        <p:blipFill>
          <a:blip r:embed="rId1"/>
          <a:srcRect l="142" t="1478" r="4967"/>
          <a:stretch>
            <a:fillRect/>
          </a:stretch>
        </p:blipFill>
        <p:spPr>
          <a:xfrm>
            <a:off x="668601" y="1240444"/>
            <a:ext cx="9915579" cy="4823806"/>
          </a:xfrm>
          <a:prstGeom prst="rect">
            <a:avLst/>
          </a:prstGeom>
        </p:spPr>
      </p:pic>
      <p:sp>
        <p:nvSpPr>
          <p:cNvPr id="13" name="圆角矩形 3"/>
          <p:cNvSpPr/>
          <p:nvPr/>
        </p:nvSpPr>
        <p:spPr>
          <a:xfrm rot="16200000">
            <a:off x="3656933" y="3724084"/>
            <a:ext cx="360040" cy="3744416"/>
          </a:xfrm>
          <a:prstGeom prst="roundRect">
            <a:avLst/>
          </a:prstGeom>
          <a:solidFill>
            <a:srgbClr val="FF0000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15" name="图片 14" descr="C:/Users/lc144/Desktop/发现2.png发现2"/>
          <p:cNvPicPr>
            <a:picLocks noChangeAspect="1"/>
          </p:cNvPicPr>
          <p:nvPr/>
        </p:nvPicPr>
        <p:blipFill>
          <a:blip r:embed="rId2"/>
          <a:srcRect l="-535" t="3670" r="535" b="339"/>
          <a:stretch>
            <a:fillRect/>
          </a:stretch>
        </p:blipFill>
        <p:spPr>
          <a:xfrm>
            <a:off x="2073910" y="1240155"/>
            <a:ext cx="8510270" cy="51638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3" grpId="1" bldLvl="0" animBg="1"/>
    </p:bld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0783" y="1096045"/>
            <a:ext cx="10189749" cy="57818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文本框 5"/>
          <p:cNvSpPr txBox="1"/>
          <p:nvPr/>
        </p:nvSpPr>
        <p:spPr>
          <a:xfrm>
            <a:off x="380703" y="159941"/>
            <a:ext cx="7050138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相关文献导出题录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5079" y="1744060"/>
            <a:ext cx="5554877" cy="3744530"/>
          </a:xfrm>
          <a:prstGeom prst="rect">
            <a:avLst/>
          </a:prstGeom>
          <a:ln w="38100" cap="sq">
            <a:solidFill>
              <a:schemeClr val="bg2">
                <a:lumMod val="90000"/>
              </a:schemeClr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87681" y="222437"/>
            <a:ext cx="7049751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超星翻译实现双语阅读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71" y="905616"/>
            <a:ext cx="12858750" cy="60075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4622" y="1054793"/>
            <a:ext cx="11189505" cy="5858323"/>
          </a:xfrm>
          <a:prstGeom prst="rect">
            <a:avLst/>
          </a:prstGeom>
        </p:spPr>
      </p:pic>
      <p:sp>
        <p:nvSpPr>
          <p:cNvPr id="15" name="圆角矩形 3"/>
          <p:cNvSpPr/>
          <p:nvPr/>
        </p:nvSpPr>
        <p:spPr>
          <a:xfrm rot="16200000">
            <a:off x="9450196" y="915794"/>
            <a:ext cx="255773" cy="536776"/>
          </a:xfrm>
          <a:prstGeom prst="roundRect">
            <a:avLst>
              <a:gd name="adj" fmla="val 13493"/>
            </a:avLst>
          </a:prstGeom>
          <a:solidFill>
            <a:srgbClr val="FF0000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6" name="圆角矩形 3"/>
          <p:cNvSpPr/>
          <p:nvPr/>
        </p:nvSpPr>
        <p:spPr>
          <a:xfrm rot="16200000">
            <a:off x="10130529" y="4300902"/>
            <a:ext cx="727651" cy="783516"/>
          </a:xfrm>
          <a:prstGeom prst="roundRect">
            <a:avLst>
              <a:gd name="adj" fmla="val 13493"/>
            </a:avLst>
          </a:prstGeom>
          <a:solidFill>
            <a:srgbClr val="FF0000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7" name="圆角矩形 3"/>
          <p:cNvSpPr/>
          <p:nvPr/>
        </p:nvSpPr>
        <p:spPr>
          <a:xfrm rot="16200000">
            <a:off x="4613569" y="4409712"/>
            <a:ext cx="288033" cy="683279"/>
          </a:xfrm>
          <a:prstGeom prst="roundRect">
            <a:avLst>
              <a:gd name="adj" fmla="val 13493"/>
            </a:avLst>
          </a:prstGeom>
          <a:solidFill>
            <a:srgbClr val="FF0000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8" name="箭头: 上 17"/>
          <p:cNvSpPr/>
          <p:nvPr/>
        </p:nvSpPr>
        <p:spPr>
          <a:xfrm rot="18102931">
            <a:off x="10118231" y="1143126"/>
            <a:ext cx="216024" cy="759383"/>
          </a:xfrm>
          <a:prstGeom prst="upArrow">
            <a:avLst>
              <a:gd name="adj1" fmla="val 38427"/>
              <a:gd name="adj2" fmla="val 93699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箭头: 上 20"/>
          <p:cNvSpPr/>
          <p:nvPr/>
        </p:nvSpPr>
        <p:spPr>
          <a:xfrm rot="15165873">
            <a:off x="5802590" y="4129522"/>
            <a:ext cx="216024" cy="759383"/>
          </a:xfrm>
          <a:prstGeom prst="upArrow">
            <a:avLst>
              <a:gd name="adj1" fmla="val 38427"/>
              <a:gd name="adj2" fmla="val 93699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2" name="箭头: 上 21"/>
          <p:cNvSpPr/>
          <p:nvPr/>
        </p:nvSpPr>
        <p:spPr>
          <a:xfrm rot="14823260">
            <a:off x="11271299" y="3824810"/>
            <a:ext cx="216024" cy="759383"/>
          </a:xfrm>
          <a:prstGeom prst="upArrow">
            <a:avLst>
              <a:gd name="adj1" fmla="val 38427"/>
              <a:gd name="adj2" fmla="val 93699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对话气泡: 圆角矩形 22"/>
          <p:cNvSpPr/>
          <p:nvPr/>
        </p:nvSpPr>
        <p:spPr>
          <a:xfrm>
            <a:off x="10633616" y="1488674"/>
            <a:ext cx="1137453" cy="611706"/>
          </a:xfrm>
          <a:prstGeom prst="wedgeRoundRectCallout">
            <a:avLst>
              <a:gd name="adj1" fmla="val -46525"/>
              <a:gd name="adj2" fmla="val 24680"/>
              <a:gd name="adj3" fmla="val 16667"/>
            </a:avLst>
          </a:prstGeom>
          <a:noFill/>
          <a:ln w="19050" cap="flat" cmpd="sng" algn="ctr">
            <a:solidFill>
              <a:srgbClr val="FF0000"/>
            </a:solidFill>
            <a:prstDash val="sysDash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zh-CN" altLang="en-US" sz="2000" b="1" kern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入口</a:t>
            </a:r>
            <a:endParaRPr lang="en-US" altLang="zh-CN" sz="2000" b="1" kern="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圆角矩形 3"/>
          <p:cNvSpPr/>
          <p:nvPr/>
        </p:nvSpPr>
        <p:spPr>
          <a:xfrm rot="16200000">
            <a:off x="4575568" y="6295251"/>
            <a:ext cx="288033" cy="683278"/>
          </a:xfrm>
          <a:prstGeom prst="roundRect">
            <a:avLst>
              <a:gd name="adj" fmla="val 13493"/>
            </a:avLst>
          </a:prstGeom>
          <a:solidFill>
            <a:srgbClr val="FF0000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16" grpId="0" bldLvl="0" animBg="1"/>
      <p:bldP spid="17" grpId="0" bldLvl="0" animBg="1"/>
      <p:bldP spid="18" grpId="0" animBg="1"/>
      <p:bldP spid="21" grpId="0" animBg="1"/>
      <p:bldP spid="22" grpId="0" animBg="1"/>
      <p:bldP spid="23" grpId="0" animBg="1"/>
      <p:bldP spid="3" grpId="0" bldLvl="0" animBg="1"/>
    </p:bld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87681" y="222437"/>
            <a:ext cx="7049751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超星翻译实现双语阅读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/>
          <a:srcRect b="1993"/>
          <a:stretch>
            <a:fillRect/>
          </a:stretch>
        </p:blipFill>
        <p:spPr>
          <a:xfrm>
            <a:off x="0" y="1024037"/>
            <a:ext cx="12858750" cy="5986176"/>
          </a:xfrm>
          <a:prstGeom prst="rect">
            <a:avLst/>
          </a:prstGeom>
        </p:spPr>
      </p:pic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b="2025"/>
          <a:stretch>
            <a:fillRect/>
          </a:stretch>
        </p:blipFill>
        <p:spPr>
          <a:xfrm>
            <a:off x="3718" y="1024038"/>
            <a:ext cx="12858750" cy="597765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87681" y="222437"/>
            <a:ext cx="7049751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超星翻译实现双语阅读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87681" y="222437"/>
            <a:ext cx="7049751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超星翻译实现双语阅读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9592" y="1086647"/>
            <a:ext cx="11685317" cy="5059357"/>
          </a:xfrm>
          <a:prstGeom prst="rect">
            <a:avLst/>
          </a:prstGeom>
        </p:spPr>
      </p:pic>
      <p:sp>
        <p:nvSpPr>
          <p:cNvPr id="6" name="对话气泡: 圆角矩形 5"/>
          <p:cNvSpPr/>
          <p:nvPr/>
        </p:nvSpPr>
        <p:spPr>
          <a:xfrm>
            <a:off x="5853343" y="421200"/>
            <a:ext cx="2160122" cy="1013039"/>
          </a:xfrm>
          <a:prstGeom prst="wedgeRoundRectCallout">
            <a:avLst>
              <a:gd name="adj1" fmla="val -100950"/>
              <a:gd name="adj2" fmla="val 81417"/>
              <a:gd name="adj3" fmla="val 16667"/>
            </a:avLst>
          </a:prstGeom>
          <a:noFill/>
          <a:ln w="19050" cap="flat" cmpd="sng" algn="ctr">
            <a:solidFill>
              <a:srgbClr val="FF0000"/>
            </a:solidFill>
            <a:prstDash val="sysDash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zh-CN" altLang="en-US" sz="2000" b="1" kern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阅读记录实时留存</a:t>
            </a:r>
            <a:endParaRPr lang="en-US" altLang="zh-CN" sz="2000" b="1" kern="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圆角矩形 3"/>
          <p:cNvSpPr/>
          <p:nvPr/>
        </p:nvSpPr>
        <p:spPr>
          <a:xfrm rot="16200000">
            <a:off x="3598996" y="3807472"/>
            <a:ext cx="332166" cy="432048"/>
          </a:xfrm>
          <a:prstGeom prst="roundRect">
            <a:avLst/>
          </a:prstGeom>
          <a:solidFill>
            <a:srgbClr val="FF0000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274" y="4189580"/>
            <a:ext cx="924219" cy="107155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48" b="18395"/>
          <a:stretch>
            <a:fillRect/>
          </a:stretch>
        </p:blipFill>
        <p:spPr>
          <a:xfrm>
            <a:off x="4197127" y="1434240"/>
            <a:ext cx="5688632" cy="36222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2" grpId="0" bldLvl="0" animBg="1"/>
    </p:bld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80703" y="159941"/>
            <a:ext cx="7050138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核心期刊关联文献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5875" y="1258887"/>
            <a:ext cx="10287000" cy="4714875"/>
          </a:xfrm>
          <a:prstGeom prst="rect">
            <a:avLst/>
          </a:prstGeom>
        </p:spPr>
      </p:pic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76375" y="1339850"/>
            <a:ext cx="9906000" cy="455295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80703" y="159941"/>
            <a:ext cx="7050138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刊种统计</a:t>
            </a:r>
            <a:endParaRPr lang="en-US" altLang="zh-CN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8301583" y="369663"/>
            <a:ext cx="2016224" cy="802295"/>
          </a:xfrm>
          <a:prstGeom prst="rect">
            <a:avLst/>
          </a:prstGeom>
          <a:solidFill>
            <a:srgbClr val="4F81BD">
              <a:alpha val="59999"/>
            </a:srgbClr>
          </a:solidFill>
          <a:ln w="25400">
            <a:solidFill>
              <a:srgbClr val="395E8A"/>
            </a:solidFill>
            <a:bevel/>
          </a:ln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defTabSz="866775" eaLnBrk="1" hangingPunct="1"/>
            <a:r>
              <a:rPr lang="zh-CN" altLang="en-US" sz="3600" dirty="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  投稿</a:t>
            </a:r>
            <a:endParaRPr lang="zh-CN" altLang="en-US" sz="3600" dirty="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剪去对角的矩形 3"/>
          <p:cNvSpPr/>
          <p:nvPr/>
        </p:nvSpPr>
        <p:spPr>
          <a:xfrm>
            <a:off x="236687" y="281827"/>
            <a:ext cx="8712968" cy="808856"/>
          </a:xfrm>
          <a:prstGeom prst="snip2Diag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sz="3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举例：关键词趋势研究</a:t>
            </a:r>
            <a:r>
              <a:rPr lang="en-US" altLang="zh-CN" sz="3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36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北京联合大学</a:t>
            </a:r>
            <a:endParaRPr lang="en-US" altLang="zh-CN" sz="36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 descr="C:/Users/lc144/Desktop/可视化分析.png可视化分析"/>
          <p:cNvPicPr>
            <a:picLocks noChangeAspect="1"/>
          </p:cNvPicPr>
          <p:nvPr/>
        </p:nvPicPr>
        <p:blipFill>
          <a:blip r:embed="rId1"/>
          <a:srcRect l="360" r="360"/>
          <a:stretch>
            <a:fillRect/>
          </a:stretch>
        </p:blipFill>
        <p:spPr>
          <a:xfrm>
            <a:off x="740410" y="1090930"/>
            <a:ext cx="11089452" cy="59105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87349" y="222250"/>
            <a:ext cx="7050138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3375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北京联合大学 学术研究曲线</a:t>
            </a:r>
            <a:endParaRPr lang="zh-CN" altLang="en-US" sz="3375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6" name="图片 5" descr="C:/Users/lc144/Desktop/学术发展曲线.png学术发展曲线"/>
          <p:cNvPicPr>
            <a:picLocks noChangeAspect="1"/>
          </p:cNvPicPr>
          <p:nvPr/>
        </p:nvPicPr>
        <p:blipFill>
          <a:blip r:embed="rId1"/>
          <a:srcRect l="-83" t="-1437" r="-83"/>
          <a:stretch>
            <a:fillRect/>
          </a:stretch>
        </p:blipFill>
        <p:spPr>
          <a:xfrm>
            <a:off x="884555" y="1024572"/>
            <a:ext cx="11089640" cy="51107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对角圆角矩形 8"/>
          <p:cNvSpPr/>
          <p:nvPr/>
        </p:nvSpPr>
        <p:spPr>
          <a:xfrm>
            <a:off x="1519273" y="592259"/>
            <a:ext cx="9415577" cy="569119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530" b="1" dirty="0"/>
              <a:t>从中外文学科分类统计看单位各学科发展情况</a:t>
            </a:r>
            <a:endParaRPr lang="zh-CN" altLang="en-US" sz="2530" b="1" dirty="0"/>
          </a:p>
        </p:txBody>
      </p:sp>
      <p:pic>
        <p:nvPicPr>
          <p:cNvPr id="5" name="图片 4" descr="C:/Users/lc144/Desktop/发现6.png发现6"/>
          <p:cNvPicPr>
            <a:picLocks noChangeAspect="1"/>
          </p:cNvPicPr>
          <p:nvPr/>
        </p:nvPicPr>
        <p:blipFill>
          <a:blip r:embed="rId1"/>
          <a:srcRect t="383" b="383"/>
          <a:stretch>
            <a:fillRect/>
          </a:stretch>
        </p:blipFill>
        <p:spPr>
          <a:xfrm>
            <a:off x="1076325" y="1525466"/>
            <a:ext cx="10706100" cy="51149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对角圆角矩形 8"/>
          <p:cNvSpPr/>
          <p:nvPr/>
        </p:nvSpPr>
        <p:spPr>
          <a:xfrm>
            <a:off x="1640310" y="374986"/>
            <a:ext cx="9415577" cy="569119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530" b="1" dirty="0"/>
              <a:t>从核心期刊统计分布分别看单位的学术发展情况</a:t>
            </a:r>
            <a:endParaRPr lang="zh-CN" altLang="en-US" sz="2530" b="1" dirty="0"/>
          </a:p>
        </p:txBody>
      </p:sp>
      <p:pic>
        <p:nvPicPr>
          <p:cNvPr id="7" name="图片 6" descr="C:/Users/lc144/Desktop/发现7.png发现7"/>
          <p:cNvPicPr>
            <a:picLocks noChangeAspect="1"/>
          </p:cNvPicPr>
          <p:nvPr/>
        </p:nvPicPr>
        <p:blipFill>
          <a:blip r:embed="rId1"/>
          <a:srcRect l="1402" r="1402"/>
          <a:stretch>
            <a:fillRect/>
          </a:stretch>
        </p:blipFill>
        <p:spPr>
          <a:xfrm>
            <a:off x="1095120" y="1312069"/>
            <a:ext cx="10668000" cy="50958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图片 8" descr="C:/Users/lc144/Desktop/发现8.png发现8"/>
          <p:cNvPicPr>
            <a:picLocks noChangeAspect="1"/>
          </p:cNvPicPr>
          <p:nvPr/>
        </p:nvPicPr>
        <p:blipFill>
          <a:blip r:embed="rId2"/>
          <a:srcRect t="2129" b="2129"/>
          <a:stretch>
            <a:fillRect/>
          </a:stretch>
        </p:blipFill>
        <p:spPr>
          <a:xfrm>
            <a:off x="1095378" y="1312193"/>
            <a:ext cx="10706100" cy="50006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对角圆角矩形 9"/>
          <p:cNvSpPr/>
          <p:nvPr/>
        </p:nvSpPr>
        <p:spPr>
          <a:xfrm>
            <a:off x="1322604" y="374986"/>
            <a:ext cx="9415577" cy="569119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530" b="1" dirty="0"/>
              <a:t>从作者关联图可以查看单位老师文献发表的情况</a:t>
            </a:r>
            <a:endParaRPr lang="zh-CN" altLang="en-US" sz="2530" b="1" dirty="0"/>
          </a:p>
        </p:txBody>
      </p:sp>
      <p:pic>
        <p:nvPicPr>
          <p:cNvPr id="3" name="图片 2" descr="C:/Users/lc144/Desktop/发现9.png发现9"/>
          <p:cNvPicPr>
            <a:picLocks noChangeAspect="1"/>
          </p:cNvPicPr>
          <p:nvPr/>
        </p:nvPicPr>
        <p:blipFill>
          <a:blip r:embed="rId1"/>
          <a:srcRect l="1909" r="1909"/>
          <a:stretch>
            <a:fillRect/>
          </a:stretch>
        </p:blipFill>
        <p:spPr>
          <a:xfrm>
            <a:off x="2469327" y="1232694"/>
            <a:ext cx="10224744" cy="56249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图片 4" descr="C:/Users/lc144/Desktop/发现10.png发现10"/>
          <p:cNvPicPr>
            <a:picLocks noChangeAspect="1"/>
          </p:cNvPicPr>
          <p:nvPr/>
        </p:nvPicPr>
        <p:blipFill>
          <a:blip r:embed="rId2"/>
          <a:srcRect l="2869" r="2869"/>
          <a:stretch>
            <a:fillRect/>
          </a:stretch>
        </p:blipFill>
        <p:spPr>
          <a:xfrm>
            <a:off x="164679" y="1239273"/>
            <a:ext cx="2165329" cy="53374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图片 8" descr="C:/Users/lc144/Desktop/发现11.png发现11"/>
          <p:cNvPicPr>
            <a:picLocks noChangeAspect="1"/>
          </p:cNvPicPr>
          <p:nvPr/>
        </p:nvPicPr>
        <p:blipFill>
          <a:blip r:embed="rId3"/>
          <a:srcRect l="1924" r="1924"/>
          <a:stretch>
            <a:fillRect/>
          </a:stretch>
        </p:blipFill>
        <p:spPr>
          <a:xfrm>
            <a:off x="2540331" y="1384092"/>
            <a:ext cx="9740570" cy="53374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剪去对角的矩形 3"/>
          <p:cNvSpPr/>
          <p:nvPr/>
        </p:nvSpPr>
        <p:spPr>
          <a:xfrm>
            <a:off x="3765079" y="87933"/>
            <a:ext cx="4896544" cy="808856"/>
          </a:xfrm>
          <a:prstGeom prst="snip2Diag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sz="2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刘教授的学术成就与影响力</a:t>
            </a:r>
            <a:endParaRPr lang="zh-CN" altLang="en-US" sz="28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 descr="C:/Users/lc144/Desktop/发现12.png发现12"/>
          <p:cNvPicPr>
            <a:picLocks noChangeAspect="1"/>
          </p:cNvPicPr>
          <p:nvPr/>
        </p:nvPicPr>
        <p:blipFill>
          <a:blip r:embed="rId1"/>
          <a:srcRect l="-34" t="-775" r="-40"/>
          <a:stretch>
            <a:fillRect/>
          </a:stretch>
        </p:blipFill>
        <p:spPr>
          <a:xfrm>
            <a:off x="236855" y="807728"/>
            <a:ext cx="12385210" cy="6443337"/>
          </a:xfrm>
          <a:prstGeom prst="rect">
            <a:avLst/>
          </a:prstGeom>
        </p:spPr>
      </p:pic>
      <p:sp>
        <p:nvSpPr>
          <p:cNvPr id="6" name="单圆角矩形 2"/>
          <p:cNvSpPr/>
          <p:nvPr/>
        </p:nvSpPr>
        <p:spPr>
          <a:xfrm>
            <a:off x="2540618" y="2607916"/>
            <a:ext cx="4471670" cy="216024"/>
          </a:xfrm>
          <a:prstGeom prst="round1Rect">
            <a:avLst>
              <a:gd name="adj" fmla="val 0"/>
            </a:avLst>
          </a:prstGeom>
          <a:solidFill>
            <a:schemeClr val="accent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圆角矩形标注 1"/>
          <p:cNvSpPr/>
          <p:nvPr/>
        </p:nvSpPr>
        <p:spPr>
          <a:xfrm>
            <a:off x="3981113" y="3327977"/>
            <a:ext cx="2065468" cy="384663"/>
          </a:xfrm>
          <a:prstGeom prst="wedgeRoundRectCallout">
            <a:avLst>
              <a:gd name="adj1" fmla="val 19035"/>
              <a:gd name="adj2" fmla="val -10183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>
                <a:latin typeface="幼圆" panose="02010509060101010101" pitchFamily="49" charset="-122"/>
                <a:ea typeface="幼圆" panose="02010509060101010101" pitchFamily="49" charset="-122"/>
              </a:rPr>
              <a:t>文献数量：</a:t>
            </a:r>
            <a:r>
              <a:rPr lang="en-US" altLang="zh-CN" b="1" dirty="0">
                <a:latin typeface="幼圆" panose="02010509060101010101" pitchFamily="49" charset="-122"/>
                <a:ea typeface="幼圆" panose="02010509060101010101" pitchFamily="49" charset="-122"/>
              </a:rPr>
              <a:t>270</a:t>
            </a:r>
            <a:endParaRPr lang="en-US" altLang="zh-CN" b="1" dirty="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8" name="圆角矩形标注 8"/>
          <p:cNvSpPr/>
          <p:nvPr/>
        </p:nvSpPr>
        <p:spPr>
          <a:xfrm>
            <a:off x="6573203" y="3327998"/>
            <a:ext cx="3170956" cy="384663"/>
          </a:xfrm>
          <a:prstGeom prst="wedgeRoundRectCallout">
            <a:avLst>
              <a:gd name="adj1" fmla="val -41723"/>
              <a:gd name="adj2" fmla="val -10221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>
                <a:latin typeface="幼圆" panose="02010509060101010101" pitchFamily="49" charset="-122"/>
                <a:ea typeface="幼圆" panose="02010509060101010101" pitchFamily="49" charset="-122"/>
              </a:rPr>
              <a:t>文献总被引用频次：</a:t>
            </a:r>
            <a:r>
              <a:rPr lang="en-US" altLang="zh-CN" b="1" dirty="0">
                <a:latin typeface="幼圆" panose="02010509060101010101" pitchFamily="49" charset="-122"/>
                <a:ea typeface="幼圆" panose="02010509060101010101" pitchFamily="49" charset="-122"/>
              </a:rPr>
              <a:t>1585</a:t>
            </a:r>
            <a:r>
              <a:rPr lang="zh-CN" altLang="en-US" b="1" dirty="0">
                <a:latin typeface="幼圆" panose="02010509060101010101" pitchFamily="49" charset="-122"/>
                <a:ea typeface="幼圆" panose="02010509060101010101" pitchFamily="49" charset="-122"/>
              </a:rPr>
              <a:t>次</a:t>
            </a:r>
            <a:endParaRPr lang="zh-CN" altLang="en-US" b="1" dirty="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9" name="圆角矩形标注 8"/>
          <p:cNvSpPr/>
          <p:nvPr/>
        </p:nvSpPr>
        <p:spPr>
          <a:xfrm>
            <a:off x="5149923" y="5848573"/>
            <a:ext cx="2409680" cy="384663"/>
          </a:xfrm>
          <a:prstGeom prst="wedgeRoundRectCallout">
            <a:avLst>
              <a:gd name="adj1" fmla="val -41723"/>
              <a:gd name="adj2" fmla="val -10221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>
                <a:latin typeface="幼圆" panose="02010509060101010101" pitchFamily="49" charset="-122"/>
                <a:ea typeface="幼圆" panose="02010509060101010101" pitchFamily="49" charset="-122"/>
              </a:rPr>
              <a:t>被核心期刊收录情况</a:t>
            </a:r>
            <a:endParaRPr lang="zh-CN" altLang="en-US" b="1" dirty="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0" name="图片 9" descr="C:/Users/lc144/Desktop/发现13.png发现13"/>
          <p:cNvPicPr>
            <a:picLocks noChangeAspect="1"/>
          </p:cNvPicPr>
          <p:nvPr/>
        </p:nvPicPr>
        <p:blipFill>
          <a:blip r:embed="rId2"/>
          <a:srcRect l="1926" t="-1361" r="2760"/>
          <a:stretch>
            <a:fillRect/>
          </a:stretch>
        </p:blipFill>
        <p:spPr>
          <a:xfrm>
            <a:off x="2684780" y="4300855"/>
            <a:ext cx="2391410" cy="28441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/>
          <p:nvPr/>
        </p:nvSpPr>
        <p:spPr bwMode="auto">
          <a:xfrm>
            <a:off x="3279223" y="2212360"/>
            <a:ext cx="2583492" cy="1031439"/>
          </a:xfrm>
          <a:custGeom>
            <a:avLst/>
            <a:gdLst>
              <a:gd name="T0" fmla="*/ 281 w 1245"/>
              <a:gd name="T1" fmla="*/ 0 h 427"/>
              <a:gd name="T2" fmla="*/ 0 w 1245"/>
              <a:gd name="T3" fmla="*/ 427 h 427"/>
              <a:gd name="T4" fmla="*/ 1245 w 1245"/>
              <a:gd name="T5" fmla="*/ 427 h 427"/>
              <a:gd name="T6" fmla="*/ 963 w 1245"/>
              <a:gd name="T7" fmla="*/ 0 h 427"/>
              <a:gd name="T8" fmla="*/ 281 w 1245"/>
              <a:gd name="T9" fmla="*/ 0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45" h="427">
                <a:moveTo>
                  <a:pt x="281" y="0"/>
                </a:moveTo>
                <a:lnTo>
                  <a:pt x="0" y="427"/>
                </a:lnTo>
                <a:lnTo>
                  <a:pt x="1245" y="427"/>
                </a:lnTo>
                <a:lnTo>
                  <a:pt x="963" y="0"/>
                </a:lnTo>
                <a:lnTo>
                  <a:pt x="281" y="0"/>
                </a:lnTo>
                <a:close/>
              </a:path>
            </a:pathLst>
          </a:custGeom>
          <a:solidFill>
            <a:srgbClr val="FF5050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8580" tIns="64290" rIns="128580" bIns="64290" numCol="1" anchor="t" anchorCtr="0" compatLnSpc="1"/>
          <a:lstStyle/>
          <a:p>
            <a:pPr defTabSz="96456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375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" name="Freeform 6"/>
          <p:cNvSpPr/>
          <p:nvPr/>
        </p:nvSpPr>
        <p:spPr bwMode="auto">
          <a:xfrm>
            <a:off x="2691973" y="3243797"/>
            <a:ext cx="3755923" cy="1029023"/>
          </a:xfrm>
          <a:custGeom>
            <a:avLst/>
            <a:gdLst>
              <a:gd name="T0" fmla="*/ 283 w 1810"/>
              <a:gd name="T1" fmla="*/ 0 h 426"/>
              <a:gd name="T2" fmla="*/ 0 w 1810"/>
              <a:gd name="T3" fmla="*/ 426 h 426"/>
              <a:gd name="T4" fmla="*/ 1810 w 1810"/>
              <a:gd name="T5" fmla="*/ 426 h 426"/>
              <a:gd name="T6" fmla="*/ 1528 w 1810"/>
              <a:gd name="T7" fmla="*/ 0 h 426"/>
              <a:gd name="T8" fmla="*/ 283 w 1810"/>
              <a:gd name="T9" fmla="*/ 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0" h="426">
                <a:moveTo>
                  <a:pt x="283" y="0"/>
                </a:moveTo>
                <a:lnTo>
                  <a:pt x="0" y="426"/>
                </a:lnTo>
                <a:lnTo>
                  <a:pt x="1810" y="426"/>
                </a:lnTo>
                <a:lnTo>
                  <a:pt x="1528" y="0"/>
                </a:lnTo>
                <a:lnTo>
                  <a:pt x="283" y="0"/>
                </a:lnTo>
                <a:close/>
              </a:path>
            </a:pathLst>
          </a:custGeom>
          <a:solidFill>
            <a:srgbClr val="FFB03D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8580" tIns="64290" rIns="128580" bIns="64290" numCol="1" anchor="t" anchorCtr="0" compatLnSpc="1"/>
          <a:lstStyle/>
          <a:p>
            <a:pPr defTabSz="96456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37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4" name="Freeform 7"/>
          <p:cNvSpPr/>
          <p:nvPr/>
        </p:nvSpPr>
        <p:spPr bwMode="auto">
          <a:xfrm>
            <a:off x="2108869" y="4272822"/>
            <a:ext cx="4922125" cy="1026609"/>
          </a:xfrm>
          <a:custGeom>
            <a:avLst/>
            <a:gdLst>
              <a:gd name="T0" fmla="*/ 281 w 2372"/>
              <a:gd name="T1" fmla="*/ 0 h 425"/>
              <a:gd name="T2" fmla="*/ 0 w 2372"/>
              <a:gd name="T3" fmla="*/ 425 h 425"/>
              <a:gd name="T4" fmla="*/ 2372 w 2372"/>
              <a:gd name="T5" fmla="*/ 425 h 425"/>
              <a:gd name="T6" fmla="*/ 2091 w 2372"/>
              <a:gd name="T7" fmla="*/ 0 h 425"/>
              <a:gd name="T8" fmla="*/ 281 w 2372"/>
              <a:gd name="T9" fmla="*/ 0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72" h="425">
                <a:moveTo>
                  <a:pt x="281" y="0"/>
                </a:moveTo>
                <a:lnTo>
                  <a:pt x="0" y="425"/>
                </a:lnTo>
                <a:lnTo>
                  <a:pt x="2372" y="425"/>
                </a:lnTo>
                <a:lnTo>
                  <a:pt x="2091" y="0"/>
                </a:lnTo>
                <a:lnTo>
                  <a:pt x="281" y="0"/>
                </a:lnTo>
                <a:close/>
              </a:path>
            </a:pathLst>
          </a:custGeom>
          <a:solidFill>
            <a:srgbClr val="7030A0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8580" tIns="64290" rIns="128580" bIns="64290" numCol="1" anchor="t" anchorCtr="0" compatLnSpc="1"/>
          <a:lstStyle/>
          <a:p>
            <a:pPr defTabSz="96456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37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5" name="Freeform 8"/>
          <p:cNvSpPr/>
          <p:nvPr/>
        </p:nvSpPr>
        <p:spPr bwMode="auto">
          <a:xfrm>
            <a:off x="1521620" y="5299429"/>
            <a:ext cx="6096629" cy="1029023"/>
          </a:xfrm>
          <a:custGeom>
            <a:avLst/>
            <a:gdLst>
              <a:gd name="T0" fmla="*/ 283 w 2938"/>
              <a:gd name="T1" fmla="*/ 0 h 426"/>
              <a:gd name="T2" fmla="*/ 2655 w 2938"/>
              <a:gd name="T3" fmla="*/ 0 h 426"/>
              <a:gd name="T4" fmla="*/ 2938 w 2938"/>
              <a:gd name="T5" fmla="*/ 426 h 426"/>
              <a:gd name="T6" fmla="*/ 0 w 2938"/>
              <a:gd name="T7" fmla="*/ 426 h 426"/>
              <a:gd name="T8" fmla="*/ 283 w 2938"/>
              <a:gd name="T9" fmla="*/ 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38" h="426">
                <a:moveTo>
                  <a:pt x="283" y="0"/>
                </a:moveTo>
                <a:lnTo>
                  <a:pt x="2655" y="0"/>
                </a:lnTo>
                <a:lnTo>
                  <a:pt x="2938" y="426"/>
                </a:lnTo>
                <a:lnTo>
                  <a:pt x="0" y="426"/>
                </a:lnTo>
                <a:lnTo>
                  <a:pt x="283" y="0"/>
                </a:lnTo>
                <a:close/>
              </a:path>
            </a:pathLst>
          </a:custGeom>
          <a:solidFill>
            <a:srgbClr val="01ACBE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8580" tIns="64290" rIns="128580" bIns="64290" numCol="1" anchor="t" anchorCtr="0" compatLnSpc="1"/>
          <a:lstStyle/>
          <a:p>
            <a:pPr defTabSz="96456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375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3059086" y="5639414"/>
            <a:ext cx="3019379" cy="38949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4290" tIns="32145" rIns="64290" bIns="32145">
            <a:spAutoFit/>
          </a:bodyPr>
          <a:lstStyle/>
          <a:p>
            <a:pPr algn="ctr" defTabSz="1530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11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数据基础</a:t>
            </a:r>
            <a:endParaRPr lang="en-US" altLang="zh-CN" sz="211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7" name="Oval 14"/>
          <p:cNvSpPr/>
          <p:nvPr/>
        </p:nvSpPr>
        <p:spPr>
          <a:xfrm>
            <a:off x="7177044" y="5664738"/>
            <a:ext cx="298404" cy="298404"/>
          </a:xfrm>
          <a:prstGeom prst="ellipse">
            <a:avLst/>
          </a:prstGeom>
          <a:solidFill>
            <a:srgbClr val="01ACBE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56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375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V="1">
            <a:off x="7475449" y="5788791"/>
            <a:ext cx="560332" cy="1"/>
          </a:xfrm>
          <a:prstGeom prst="line">
            <a:avLst/>
          </a:prstGeom>
          <a:noFill/>
          <a:ln w="19050" cap="flat" cmpd="sng">
            <a:solidFill>
              <a:srgbClr val="01ACBE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矩形 8"/>
          <p:cNvSpPr/>
          <p:nvPr/>
        </p:nvSpPr>
        <p:spPr>
          <a:xfrm>
            <a:off x="8261195" y="5604825"/>
            <a:ext cx="791052" cy="454388"/>
          </a:xfrm>
          <a:prstGeom prst="rect">
            <a:avLst/>
          </a:prstGeom>
        </p:spPr>
        <p:txBody>
          <a:bodyPr wrap="none" lIns="96426" tIns="48213" rIns="96426" bIns="48213">
            <a:spAutoFit/>
          </a:bodyPr>
          <a:lstStyle/>
          <a:p>
            <a:pPr defTabSz="964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32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基石</a:t>
            </a:r>
            <a:endParaRPr lang="en-US" altLang="zh-CN" sz="2320" b="1" dirty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47"/>
          <p:cNvSpPr>
            <a:spLocks noChangeArrowheads="1"/>
          </p:cNvSpPr>
          <p:nvPr/>
        </p:nvSpPr>
        <p:spPr bwMode="auto">
          <a:xfrm>
            <a:off x="8261195" y="5974153"/>
            <a:ext cx="3764285" cy="65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426" tIns="48213" rIns="96426" bIns="48213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565" fontAlgn="auto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zh-CN" altLang="en-US" sz="1475" dirty="0">
                <a:solidFill>
                  <a:srgbClr val="01ACBE"/>
                </a:solidFill>
              </a:rPr>
              <a:t>保证用户底层检索文献量，</a:t>
            </a:r>
            <a:r>
              <a:rPr lang="zh-CN" altLang="zh-CN" sz="1475" dirty="0">
                <a:solidFill>
                  <a:srgbClr val="01ACBE"/>
                </a:solidFill>
              </a:rPr>
              <a:t>文献资源</a:t>
            </a:r>
            <a:r>
              <a:rPr lang="zh-CN" altLang="en-US" sz="1475" dirty="0">
                <a:solidFill>
                  <a:srgbClr val="01ACBE"/>
                </a:solidFill>
              </a:rPr>
              <a:t>知识</a:t>
            </a:r>
            <a:r>
              <a:rPr lang="zh-CN" altLang="zh-CN" sz="1475" dirty="0">
                <a:solidFill>
                  <a:srgbClr val="01ACBE"/>
                </a:solidFill>
              </a:rPr>
              <a:t>技创新的重要支撑</a:t>
            </a:r>
            <a:endParaRPr lang="zh-CN" altLang="en-US" sz="1475" dirty="0">
              <a:solidFill>
                <a:srgbClr val="01ACBE"/>
              </a:solidFill>
              <a:sym typeface="微软雅黑" panose="020B0503020204020204" pitchFamily="34" charset="-122"/>
            </a:endParaRP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3060242" y="4612805"/>
            <a:ext cx="3019379" cy="38949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4290" tIns="32145" rIns="64290" bIns="32145">
            <a:spAutoFit/>
          </a:bodyPr>
          <a:lstStyle/>
          <a:p>
            <a:pPr algn="ctr" defTabSz="1530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11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全面、精准检索</a:t>
            </a:r>
            <a:endParaRPr lang="en-US" altLang="zh-CN" sz="211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12" name="Oval 13"/>
          <p:cNvSpPr/>
          <p:nvPr/>
        </p:nvSpPr>
        <p:spPr>
          <a:xfrm>
            <a:off x="6589637" y="4606118"/>
            <a:ext cx="298404" cy="298404"/>
          </a:xfrm>
          <a:prstGeom prst="ellipse">
            <a:avLst/>
          </a:prstGeom>
          <a:solidFill>
            <a:srgbClr val="7030A0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56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375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13" name="直接连接符 12"/>
          <p:cNvCxnSpPr>
            <a:stCxn id="12" idx="6"/>
          </p:cNvCxnSpPr>
          <p:nvPr/>
        </p:nvCxnSpPr>
        <p:spPr>
          <a:xfrm flipV="1">
            <a:off x="6888041" y="4747072"/>
            <a:ext cx="1147740" cy="8250"/>
          </a:xfrm>
          <a:prstGeom prst="line">
            <a:avLst/>
          </a:prstGeom>
          <a:noFill/>
          <a:ln w="19050" cap="flat" cmpd="sng">
            <a:solidFill>
              <a:srgbClr val="7030A0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矩形 47"/>
          <p:cNvSpPr>
            <a:spLocks noChangeArrowheads="1"/>
          </p:cNvSpPr>
          <p:nvPr/>
        </p:nvSpPr>
        <p:spPr bwMode="auto">
          <a:xfrm>
            <a:off x="8261196" y="4530004"/>
            <a:ext cx="3146293" cy="363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426" tIns="48213" rIns="96426" bIns="48213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565" fontAlgn="auto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zh-CN" altLang="en-US" sz="1475" dirty="0">
                <a:solidFill>
                  <a:srgbClr val="7030A0"/>
                </a:solidFill>
              </a:rPr>
              <a:t>检索全面率、准确率</a:t>
            </a:r>
            <a:endParaRPr lang="zh-CN" altLang="en-US" sz="1475" dirty="0">
              <a:solidFill>
                <a:srgbClr val="7030A0"/>
              </a:solidFill>
              <a:sym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261195" y="4151700"/>
            <a:ext cx="791052" cy="454388"/>
          </a:xfrm>
          <a:prstGeom prst="rect">
            <a:avLst/>
          </a:prstGeom>
        </p:spPr>
        <p:txBody>
          <a:bodyPr wrap="none" lIns="96426" tIns="48213" rIns="96426" bIns="48213">
            <a:spAutoFit/>
          </a:bodyPr>
          <a:lstStyle/>
          <a:p>
            <a:pPr defTabSz="964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320" b="1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保障</a:t>
            </a:r>
            <a:endParaRPr lang="en-US" altLang="zh-CN" sz="2320" b="1" dirty="0">
              <a:solidFill>
                <a:srgbClr val="7030A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3060243" y="3563557"/>
            <a:ext cx="3019379" cy="38949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4290" tIns="32145" rIns="64290" bIns="32145">
            <a:spAutoFit/>
          </a:bodyPr>
          <a:lstStyle/>
          <a:p>
            <a:pPr algn="ctr" defTabSz="1530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11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资源整合</a:t>
            </a:r>
            <a:endParaRPr lang="en-US" altLang="zh-CN" sz="211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3060242" y="2581389"/>
            <a:ext cx="3019379" cy="38949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4290" tIns="32145" rIns="64290" bIns="32145">
            <a:spAutoFit/>
          </a:bodyPr>
          <a:lstStyle/>
          <a:p>
            <a:pPr algn="ctr" defTabSz="1530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11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分析发掘</a:t>
            </a:r>
            <a:endParaRPr lang="en-US" altLang="zh-CN" sz="211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18" name="Oval 12"/>
          <p:cNvSpPr/>
          <p:nvPr/>
        </p:nvSpPr>
        <p:spPr>
          <a:xfrm>
            <a:off x="5990666" y="3613772"/>
            <a:ext cx="298404" cy="298404"/>
          </a:xfrm>
          <a:prstGeom prst="ellipse">
            <a:avLst/>
          </a:prstGeom>
          <a:solidFill>
            <a:srgbClr val="FFB03D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56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375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肘形接點 23"/>
          <p:cNvSpPr>
            <a:spLocks noChangeShapeType="1"/>
          </p:cNvSpPr>
          <p:nvPr/>
        </p:nvSpPr>
        <p:spPr bwMode="auto">
          <a:xfrm rot="5400000" flipH="1" flipV="1">
            <a:off x="6920747" y="2563559"/>
            <a:ext cx="483357" cy="1746710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  <a:gd name="connsiteX0-7" fmla="*/ 0 w 626447"/>
              <a:gd name="connsiteY0-8" fmla="*/ 0 h 2084046"/>
              <a:gd name="connsiteX1-9" fmla="*/ 626447 w 626447"/>
              <a:gd name="connsiteY1-10" fmla="*/ 464024 h 2084046"/>
              <a:gd name="connsiteX2-11" fmla="*/ 626446 w 626447"/>
              <a:gd name="connsiteY2-12" fmla="*/ 2084046 h 20840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6447" h="2084046" fill="none">
                <a:moveTo>
                  <a:pt x="0" y="0"/>
                </a:moveTo>
                <a:lnTo>
                  <a:pt x="626447" y="464024"/>
                </a:lnTo>
                <a:cubicBezTo>
                  <a:pt x="626447" y="1220203"/>
                  <a:pt x="626446" y="1327867"/>
                  <a:pt x="626446" y="2084046"/>
                </a:cubicBezTo>
              </a:path>
            </a:pathLst>
          </a:custGeom>
          <a:noFill/>
          <a:ln w="19050" cap="flat" cmpd="sng">
            <a:solidFill>
              <a:srgbClr val="FFB03D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645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25" dirty="0">
              <a:solidFill>
                <a:prstClr val="black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261195" y="2782852"/>
            <a:ext cx="791052" cy="454388"/>
          </a:xfrm>
          <a:prstGeom prst="rect">
            <a:avLst/>
          </a:prstGeom>
        </p:spPr>
        <p:txBody>
          <a:bodyPr wrap="none" lIns="96426" tIns="48213" rIns="96426" bIns="48213">
            <a:spAutoFit/>
          </a:bodyPr>
          <a:lstStyle/>
          <a:p>
            <a:pPr defTabSz="964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320" b="1" dirty="0">
                <a:solidFill>
                  <a:srgbClr val="FFB0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堡垒</a:t>
            </a:r>
            <a:endParaRPr lang="en-US" altLang="zh-CN" sz="2320" b="1" dirty="0">
              <a:solidFill>
                <a:srgbClr val="FFB0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47"/>
          <p:cNvSpPr>
            <a:spLocks noChangeArrowheads="1"/>
          </p:cNvSpPr>
          <p:nvPr/>
        </p:nvSpPr>
        <p:spPr bwMode="auto">
          <a:xfrm>
            <a:off x="8261196" y="3152182"/>
            <a:ext cx="3146293" cy="95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426" tIns="48213" rIns="96426" bIns="48213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565" fontAlgn="auto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zh-CN" altLang="zh-CN" sz="1475" dirty="0">
                <a:solidFill>
                  <a:srgbClr val="FFC000"/>
                </a:solidFill>
              </a:rPr>
              <a:t>优化整合各类型国内外知名、综合性、权威的文献服务系统资源与本地资源</a:t>
            </a:r>
            <a:endParaRPr lang="zh-CN" altLang="en-US" sz="1475" dirty="0">
              <a:solidFill>
                <a:srgbClr val="FFC000"/>
              </a:solidFill>
              <a:sym typeface="微软雅黑" panose="020B0503020204020204" pitchFamily="34" charset="-122"/>
            </a:endParaRPr>
          </a:p>
        </p:txBody>
      </p:sp>
      <p:sp>
        <p:nvSpPr>
          <p:cNvPr id="22" name="Oval 11"/>
          <p:cNvSpPr/>
          <p:nvPr/>
        </p:nvSpPr>
        <p:spPr>
          <a:xfrm>
            <a:off x="5428933" y="2512615"/>
            <a:ext cx="298404" cy="298404"/>
          </a:xfrm>
          <a:prstGeom prst="ellipse">
            <a:avLst/>
          </a:prstGeom>
          <a:solidFill>
            <a:srgbClr val="FF5050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56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375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" name="肘形接點 23"/>
          <p:cNvSpPr>
            <a:spLocks noChangeShapeType="1"/>
          </p:cNvSpPr>
          <p:nvPr/>
        </p:nvSpPr>
        <p:spPr bwMode="auto">
          <a:xfrm rot="5400000" flipH="1" flipV="1">
            <a:off x="6516929" y="963907"/>
            <a:ext cx="742223" cy="2355194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  <a:gd name="connsiteX0-7" fmla="*/ 0 w 626447"/>
              <a:gd name="connsiteY0-8" fmla="*/ 0 h 2200551"/>
              <a:gd name="connsiteX1-9" fmla="*/ 626447 w 626447"/>
              <a:gd name="connsiteY1-10" fmla="*/ 464024 h 2200551"/>
              <a:gd name="connsiteX2-11" fmla="*/ 622250 w 626447"/>
              <a:gd name="connsiteY2-12" fmla="*/ 2200551 h 220055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6447" h="2200551" fill="none">
                <a:moveTo>
                  <a:pt x="0" y="0"/>
                </a:moveTo>
                <a:lnTo>
                  <a:pt x="626447" y="464024"/>
                </a:lnTo>
                <a:cubicBezTo>
                  <a:pt x="626447" y="1220203"/>
                  <a:pt x="622250" y="1444372"/>
                  <a:pt x="622250" y="2200551"/>
                </a:cubicBezTo>
              </a:path>
            </a:pathLst>
          </a:custGeom>
          <a:solidFill>
            <a:srgbClr val="FF5050"/>
          </a:solidFill>
          <a:ln w="19050" cap="flat" cmpd="sng">
            <a:solidFill>
              <a:srgbClr val="FF0000"/>
            </a:solidFill>
            <a:prstDash val="dash"/>
            <a:bevel/>
            <a:headEnd type="oval" w="med" len="med"/>
            <a:tailEnd type="oval" w="med" len="med"/>
          </a:ln>
        </p:spPr>
        <p:txBody>
          <a:bodyPr/>
          <a:lstStyle/>
          <a:p>
            <a:pPr defTabSz="96456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25" dirty="0">
              <a:solidFill>
                <a:prstClr val="black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291053" y="1356158"/>
            <a:ext cx="791052" cy="454388"/>
          </a:xfrm>
          <a:prstGeom prst="rect">
            <a:avLst/>
          </a:prstGeom>
        </p:spPr>
        <p:txBody>
          <a:bodyPr wrap="none" lIns="96426" tIns="48213" rIns="96426" bIns="48213">
            <a:spAutoFit/>
          </a:bodyPr>
          <a:lstStyle/>
          <a:p>
            <a:pPr defTabSz="964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320" b="1" dirty="0">
                <a:solidFill>
                  <a:srgbClr val="FF5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目的</a:t>
            </a:r>
            <a:endParaRPr lang="en-US" altLang="zh-CN" sz="2320" b="1" dirty="0">
              <a:solidFill>
                <a:srgbClr val="FF5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47"/>
          <p:cNvSpPr>
            <a:spLocks noChangeArrowheads="1"/>
          </p:cNvSpPr>
          <p:nvPr/>
        </p:nvSpPr>
        <p:spPr bwMode="auto">
          <a:xfrm>
            <a:off x="8291053" y="1725487"/>
            <a:ext cx="3146293" cy="363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426" tIns="48213" rIns="96426" bIns="48213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565" fontAlgn="auto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zh-CN" altLang="en-US" sz="1475" dirty="0">
                <a:solidFill>
                  <a:srgbClr val="FF5050"/>
                </a:solidFill>
                <a:sym typeface="微软雅黑" panose="020B0503020204020204" pitchFamily="34" charset="-122"/>
              </a:rPr>
              <a:t>知识服务为最终目的</a:t>
            </a:r>
            <a:endParaRPr lang="zh-CN" altLang="en-US" sz="1475" dirty="0">
              <a:solidFill>
                <a:srgbClr val="FF5050"/>
              </a:solidFill>
              <a:sym typeface="微软雅黑" panose="020B0503020204020204" pitchFamily="34" charset="-122"/>
            </a:endParaRPr>
          </a:p>
        </p:txBody>
      </p:sp>
      <p:sp>
        <p:nvSpPr>
          <p:cNvPr id="26" name="圆角矩形 3"/>
          <p:cNvSpPr/>
          <p:nvPr/>
        </p:nvSpPr>
        <p:spPr>
          <a:xfrm>
            <a:off x="3547033" y="476821"/>
            <a:ext cx="5764689" cy="695528"/>
          </a:xfrm>
          <a:prstGeom prst="roundRect">
            <a:avLst>
              <a:gd name="adj" fmla="val 42270"/>
            </a:avLst>
          </a:prstGeom>
          <a:gradFill>
            <a:gsLst>
              <a:gs pos="99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0" scaled="0"/>
          </a:gra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45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530" b="1" dirty="0">
                <a:solidFill>
                  <a:srgbClr val="6C407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发现服务</a:t>
            </a:r>
            <a:endParaRPr lang="zh-CN" altLang="en-US" sz="2530" b="1" dirty="0">
              <a:solidFill>
                <a:srgbClr val="6C407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等腰三角形 26"/>
          <p:cNvSpPr/>
          <p:nvPr/>
        </p:nvSpPr>
        <p:spPr>
          <a:xfrm>
            <a:off x="3903688" y="1219435"/>
            <a:ext cx="1331726" cy="958537"/>
          </a:xfrm>
          <a:prstGeom prst="triangl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3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3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3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0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4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2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3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6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/>
      <p:bldP spid="7" grpId="0" animBg="1"/>
      <p:bldP spid="9" grpId="0"/>
      <p:bldP spid="10" grpId="0"/>
      <p:bldP spid="11" grpId="0"/>
      <p:bldP spid="12" grpId="0" animBg="1"/>
      <p:bldP spid="14" grpId="0"/>
      <p:bldP spid="15" grpId="0"/>
      <p:bldP spid="16" grpId="0"/>
      <p:bldP spid="17" grpId="0"/>
      <p:bldP spid="18" grpId="0" animBg="1"/>
      <p:bldP spid="19" grpId="0" animBg="1"/>
      <p:bldP spid="20" grpId="0"/>
      <p:bldP spid="21" grpId="0"/>
      <p:bldP spid="22" grpId="0" animBg="1"/>
      <p:bldP spid="23" grpId="0" animBg="1"/>
      <p:bldP spid="24" grpId="0"/>
      <p:bldP spid="25" grpId="0"/>
      <p:bldP spid="27" grpId="0" animBg="1"/>
    </p:bld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2153285" y="3615690"/>
            <a:ext cx="8552815" cy="73025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flipH="1">
            <a:off x="2473325" y="3722370"/>
            <a:ext cx="7911465" cy="5162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indent="0" algn="ctr">
              <a:lnSpc>
                <a:spcPct val="120000"/>
              </a:lnSpc>
              <a:buNone/>
            </a:pP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造字工房悦黑体验版细体" pitchFamily="2" charset="-122"/>
              </a:rPr>
              <a:t>学习通</a:t>
            </a:r>
            <a:endParaRPr lang="zh-CN" altLang="en-US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造字工房悦黑体验版细体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-13470" y="7144282"/>
            <a:ext cx="3214291" cy="879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00821" y="7144282"/>
            <a:ext cx="3214291" cy="879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15111" y="7144282"/>
            <a:ext cx="3214291" cy="8792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629402" y="7144282"/>
            <a:ext cx="3214291" cy="879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3" name="MH_Others_1"/>
          <p:cNvSpPr/>
          <p:nvPr>
            <p:custDataLst>
              <p:tags r:id="rId2"/>
            </p:custDataLst>
          </p:nvPr>
        </p:nvSpPr>
        <p:spPr>
          <a:xfrm flipH="1">
            <a:off x="6383663" y="-1345865"/>
            <a:ext cx="45713" cy="4877295"/>
          </a:xfrm>
          <a:custGeom>
            <a:avLst/>
            <a:gdLst>
              <a:gd name="connsiteX0" fmla="*/ 0 w 3276600"/>
              <a:gd name="connsiteY0" fmla="*/ 6311900 h 6311900"/>
              <a:gd name="connsiteX1" fmla="*/ 0 w 3276600"/>
              <a:gd name="connsiteY1" fmla="*/ 0 h 6311900"/>
              <a:gd name="connsiteX2" fmla="*/ 3276600 w 3276600"/>
              <a:gd name="connsiteY2" fmla="*/ 0 h 6311900"/>
              <a:gd name="connsiteX0-1" fmla="*/ 0 w 0"/>
              <a:gd name="connsiteY0-2" fmla="*/ 6311900 h 6311900"/>
              <a:gd name="connsiteX1-3" fmla="*/ 0 w 0"/>
              <a:gd name="connsiteY1-4" fmla="*/ 0 h 63119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h="6311900">
                <a:moveTo>
                  <a:pt x="0" y="6311900"/>
                </a:moveTo>
                <a:lnTo>
                  <a:pt x="0" y="0"/>
                </a:lnTo>
              </a:path>
            </a:pathLst>
          </a:custGeom>
          <a:noFill/>
          <a:ln w="15875"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5" name="MH_Others_3"/>
          <p:cNvSpPr/>
          <p:nvPr>
            <p:custDataLst>
              <p:tags r:id="rId3"/>
            </p:custDataLst>
          </p:nvPr>
        </p:nvSpPr>
        <p:spPr>
          <a:xfrm>
            <a:off x="6354397" y="975451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solidFill>
                <a:srgbClr val="FFFFFF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6" name="MH_Others_4"/>
          <p:cNvSpPr/>
          <p:nvPr>
            <p:custDataLst>
              <p:tags r:id="rId4"/>
            </p:custDataLst>
          </p:nvPr>
        </p:nvSpPr>
        <p:spPr>
          <a:xfrm flipH="1">
            <a:off x="6354397" y="1824196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solidFill>
                <a:srgbClr val="FFFFFF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7" name="MH_Others_5"/>
          <p:cNvSpPr/>
          <p:nvPr>
            <p:custDataLst>
              <p:tags r:id="rId5"/>
            </p:custDataLst>
          </p:nvPr>
        </p:nvSpPr>
        <p:spPr>
          <a:xfrm>
            <a:off x="6354397" y="2672942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solidFill>
                <a:srgbClr val="FFFFFF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845050" y="520065"/>
            <a:ext cx="7505700" cy="2399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 eaLnBrk="1" latinLnBrk="0" hangingPunct="1">
              <a:lnSpc>
                <a:spcPct val="15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学习通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是专门为读者制作的专业移动阅读平台，提供</a:t>
            </a:r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不少于</a:t>
            </a:r>
            <a:r>
              <a:rPr lang="en-US" altLang="zh-CN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万册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适合不同手机阅读的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EPUB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格式热门图书，同时支持全文下载，保存在手机中。</a:t>
            </a:r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学习通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提供海量阅读资源、社交阅读分享、在线查询服务，可随时随地享受移动阅读及便捷服务，是您手机中的专属定制图书馆。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7" name="图片 6" descr="C:/Users/lc144/Desktop/联大 移动图书馆.jpg联大 移动图书馆"/>
          <p:cNvPicPr>
            <a:picLocks noChangeAspect="1"/>
          </p:cNvPicPr>
          <p:nvPr/>
        </p:nvPicPr>
        <p:blipFill>
          <a:blip r:embed="rId1"/>
          <a:srcRect l="2415" r="2415"/>
          <a:stretch>
            <a:fillRect/>
          </a:stretch>
        </p:blipFill>
        <p:spPr>
          <a:xfrm>
            <a:off x="1240155" y="808355"/>
            <a:ext cx="2956560" cy="6336665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5365" y="2536190"/>
            <a:ext cx="1962150" cy="19812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149465" y="4624705"/>
            <a:ext cx="642620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扫码下载学习通</a:t>
            </a:r>
            <a:r>
              <a:rPr lang="en-US" altLang="zh-CN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APP</a:t>
            </a:r>
            <a:endParaRPr lang="en-US" altLang="zh-CN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845050" y="5344795"/>
            <a:ext cx="820991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登录步骤：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使用手机号获取验证码登录后，在首页右上角输入邀请码：</a:t>
            </a:r>
            <a:r>
              <a:rPr lang="en-US" altLang="zh-CN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libbuu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，可进入图书馆的页面</a:t>
            </a:r>
            <a:endParaRPr lang="zh-CN" altLang="en-US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36687" y="202196"/>
            <a:ext cx="2952328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accent1"/>
                </a:solidFill>
              </a:rPr>
              <a:t>图书馆定制页面：</a:t>
            </a:r>
            <a:endParaRPr lang="zh-CN" altLang="en-US" sz="2400" b="1" dirty="0">
              <a:solidFill>
                <a:schemeClr val="accent1"/>
              </a:solidFill>
            </a:endParaRPr>
          </a:p>
        </p:txBody>
      </p:sp>
      <p:pic>
        <p:nvPicPr>
          <p:cNvPr id="7" name="图片 6" descr="C:/Users/lc144/Desktop/联大 移动图书馆.jpg联大 移动图书馆"/>
          <p:cNvPicPr>
            <a:picLocks noChangeAspect="1"/>
          </p:cNvPicPr>
          <p:nvPr/>
        </p:nvPicPr>
        <p:blipFill>
          <a:blip r:embed="rId1"/>
          <a:srcRect l="2415" r="2415"/>
          <a:stretch>
            <a:fillRect/>
          </a:stretch>
        </p:blipFill>
        <p:spPr>
          <a:xfrm>
            <a:off x="4773295" y="591820"/>
            <a:ext cx="2956560" cy="6336665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C:/Users/lc144/Desktop/联大 移动图书馆.jpg联大 移动图书馆"/>
          <p:cNvPicPr>
            <a:picLocks noChangeAspect="1"/>
          </p:cNvPicPr>
          <p:nvPr/>
        </p:nvPicPr>
        <p:blipFill>
          <a:blip r:embed="rId1"/>
          <a:srcRect l="1866" r="1866"/>
          <a:stretch>
            <a:fillRect/>
          </a:stretch>
        </p:blipFill>
        <p:spPr>
          <a:xfrm>
            <a:off x="800735" y="1046480"/>
            <a:ext cx="2730500" cy="57854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2" name="组合 8"/>
          <p:cNvGrpSpPr/>
          <p:nvPr/>
        </p:nvGrpSpPr>
        <p:grpSpPr>
          <a:xfrm>
            <a:off x="-5674" y="369669"/>
            <a:ext cx="417886" cy="388420"/>
            <a:chOff x="-24" y="552"/>
            <a:chExt cx="624" cy="816"/>
          </a:xfrm>
        </p:grpSpPr>
        <p:sp>
          <p:nvSpPr>
            <p:cNvPr id="10" name="矩形 9"/>
            <p:cNvSpPr/>
            <p:nvPr/>
          </p:nvSpPr>
          <p:spPr>
            <a:xfrm>
              <a:off x="-24" y="552"/>
              <a:ext cx="360" cy="816"/>
            </a:xfrm>
            <a:prstGeom prst="rect">
              <a:avLst/>
            </a:prstGeom>
            <a:solidFill>
              <a:srgbClr val="C337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432" y="552"/>
              <a:ext cx="168" cy="816"/>
            </a:xfrm>
            <a:prstGeom prst="rect">
              <a:avLst/>
            </a:prstGeom>
            <a:solidFill>
              <a:srgbClr val="C337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524719" y="323044"/>
            <a:ext cx="1183636" cy="481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530" b="1" dirty="0">
                <a:solidFill>
                  <a:srgbClr val="C3373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找资料</a:t>
            </a:r>
            <a:endParaRPr lang="en-US" altLang="zh-CN" sz="2530" b="1" dirty="0">
              <a:solidFill>
                <a:srgbClr val="C3373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12651" y="1312193"/>
            <a:ext cx="2892547" cy="36004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C:/Users/lc144/Desktop/叔本华.jpg叔本华"/>
          <p:cNvPicPr>
            <a:picLocks noChangeAspect="1"/>
          </p:cNvPicPr>
          <p:nvPr/>
        </p:nvPicPr>
        <p:blipFill rotWithShape="1">
          <a:blip r:embed="rId2"/>
          <a:srcRect l="359" t="4441" r="359" b="-446"/>
          <a:stretch>
            <a:fillRect/>
          </a:stretch>
        </p:blipFill>
        <p:spPr>
          <a:xfrm>
            <a:off x="4413250" y="1046480"/>
            <a:ext cx="2737485" cy="57378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对话气泡: 矩形 4"/>
          <p:cNvSpPr/>
          <p:nvPr/>
        </p:nvSpPr>
        <p:spPr>
          <a:xfrm>
            <a:off x="7481363" y="3848839"/>
            <a:ext cx="1105389" cy="2448272"/>
          </a:xfrm>
          <a:prstGeom prst="wedgeRectCallout">
            <a:avLst>
              <a:gd name="adj1" fmla="val -72327"/>
              <a:gd name="adj2" fmla="val 4440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>
                <a:solidFill>
                  <a:schemeClr val="tx1"/>
                </a:solidFill>
              </a:rPr>
              <a:t>词条解释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学术趋势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期刊文章图书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论文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视频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专题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专利</a:t>
            </a:r>
            <a:endParaRPr lang="en-US" altLang="zh-CN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5" grpId="0" bldLvl="0" animBg="1"/>
    </p:bld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C:/Users/lc144/Desktop/联大 移动图书馆.jpg联大 移动图书馆"/>
          <p:cNvPicPr>
            <a:picLocks noChangeAspect="1"/>
          </p:cNvPicPr>
          <p:nvPr/>
        </p:nvPicPr>
        <p:blipFill>
          <a:blip r:embed="rId1"/>
          <a:srcRect l="1866" r="1866"/>
          <a:stretch>
            <a:fillRect/>
          </a:stretch>
        </p:blipFill>
        <p:spPr>
          <a:xfrm>
            <a:off x="800735" y="1046480"/>
            <a:ext cx="2730500" cy="57854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2" name="组合 8"/>
          <p:cNvGrpSpPr/>
          <p:nvPr/>
        </p:nvGrpSpPr>
        <p:grpSpPr>
          <a:xfrm>
            <a:off x="-5674" y="369669"/>
            <a:ext cx="417886" cy="388420"/>
            <a:chOff x="-24" y="552"/>
            <a:chExt cx="624" cy="816"/>
          </a:xfrm>
        </p:grpSpPr>
        <p:sp>
          <p:nvSpPr>
            <p:cNvPr id="10" name="矩形 9"/>
            <p:cNvSpPr/>
            <p:nvPr/>
          </p:nvSpPr>
          <p:spPr>
            <a:xfrm>
              <a:off x="-24" y="552"/>
              <a:ext cx="360" cy="816"/>
            </a:xfrm>
            <a:prstGeom prst="rect">
              <a:avLst/>
            </a:prstGeom>
            <a:solidFill>
              <a:srgbClr val="C337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432" y="552"/>
              <a:ext cx="168" cy="816"/>
            </a:xfrm>
            <a:prstGeom prst="rect">
              <a:avLst/>
            </a:prstGeom>
            <a:solidFill>
              <a:srgbClr val="C337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524510" y="323215"/>
            <a:ext cx="4560570" cy="480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530" b="1" dirty="0">
                <a:solidFill>
                  <a:srgbClr val="C3373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知识产权活动</a:t>
            </a:r>
            <a:endParaRPr lang="zh-CN" altLang="en-US" sz="2530" b="1" dirty="0">
              <a:solidFill>
                <a:srgbClr val="C3373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84555" y="1671955"/>
            <a:ext cx="701040" cy="67754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C:/Users/lc144/Desktop/知识产权活动.png知识产权活动"/>
          <p:cNvPicPr>
            <a:picLocks noChangeAspect="1"/>
          </p:cNvPicPr>
          <p:nvPr/>
        </p:nvPicPr>
        <p:blipFill>
          <a:blip r:embed="rId2"/>
          <a:srcRect l="76" r="76"/>
          <a:stretch>
            <a:fillRect/>
          </a:stretch>
        </p:blipFill>
        <p:spPr>
          <a:xfrm>
            <a:off x="4806315" y="1017905"/>
            <a:ext cx="2923540" cy="58394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C:/Users/lc144/Desktop/联大 移动图书馆.jpg联大 移动图书馆"/>
          <p:cNvPicPr>
            <a:picLocks noChangeAspect="1"/>
          </p:cNvPicPr>
          <p:nvPr/>
        </p:nvPicPr>
        <p:blipFill>
          <a:blip r:embed="rId1"/>
          <a:srcRect l="1866" r="1866"/>
          <a:stretch>
            <a:fillRect/>
          </a:stretch>
        </p:blipFill>
        <p:spPr>
          <a:xfrm>
            <a:off x="812800" y="1167765"/>
            <a:ext cx="2730500" cy="57854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2" name="组合 8"/>
          <p:cNvGrpSpPr/>
          <p:nvPr/>
        </p:nvGrpSpPr>
        <p:grpSpPr>
          <a:xfrm>
            <a:off x="-5674" y="369669"/>
            <a:ext cx="417886" cy="388420"/>
            <a:chOff x="-24" y="552"/>
            <a:chExt cx="624" cy="816"/>
          </a:xfrm>
        </p:grpSpPr>
        <p:sp>
          <p:nvSpPr>
            <p:cNvPr id="10" name="矩形 9"/>
            <p:cNvSpPr/>
            <p:nvPr/>
          </p:nvSpPr>
          <p:spPr>
            <a:xfrm>
              <a:off x="-24" y="552"/>
              <a:ext cx="360" cy="816"/>
            </a:xfrm>
            <a:prstGeom prst="rect">
              <a:avLst/>
            </a:prstGeom>
            <a:solidFill>
              <a:srgbClr val="C337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432" y="552"/>
              <a:ext cx="168" cy="816"/>
            </a:xfrm>
            <a:prstGeom prst="rect">
              <a:avLst/>
            </a:prstGeom>
            <a:solidFill>
              <a:srgbClr val="C337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524510" y="323215"/>
            <a:ext cx="1781810" cy="480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530" b="1" dirty="0">
                <a:solidFill>
                  <a:srgbClr val="C3373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入馆指南</a:t>
            </a:r>
            <a:endParaRPr lang="zh-CN" altLang="en-US" sz="2530" b="1" dirty="0">
              <a:solidFill>
                <a:srgbClr val="C3373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532890" y="1887855"/>
            <a:ext cx="695960" cy="67754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rcRect t="5569"/>
          <a:stretch>
            <a:fillRect/>
          </a:stretch>
        </p:blipFill>
        <p:spPr>
          <a:xfrm>
            <a:off x="5133340" y="951865"/>
            <a:ext cx="2852420" cy="58413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C:/Users/lc144/Desktop/联大 移动图书馆.jpg联大 移动图书馆"/>
          <p:cNvPicPr>
            <a:picLocks noChangeAspect="1"/>
          </p:cNvPicPr>
          <p:nvPr/>
        </p:nvPicPr>
        <p:blipFill>
          <a:blip r:embed="rId1"/>
          <a:srcRect l="1932" r="1932"/>
          <a:stretch>
            <a:fillRect/>
          </a:stretch>
        </p:blipFill>
        <p:spPr>
          <a:xfrm>
            <a:off x="383540" y="1240155"/>
            <a:ext cx="2748915" cy="5832423"/>
          </a:xfrm>
          <a:prstGeom prst="rect">
            <a:avLst/>
          </a:prstGeom>
        </p:spPr>
      </p:pic>
      <p:grpSp>
        <p:nvGrpSpPr>
          <p:cNvPr id="2" name="组合 8"/>
          <p:cNvGrpSpPr/>
          <p:nvPr/>
        </p:nvGrpSpPr>
        <p:grpSpPr>
          <a:xfrm>
            <a:off x="-5674" y="369669"/>
            <a:ext cx="417886" cy="388420"/>
            <a:chOff x="-24" y="552"/>
            <a:chExt cx="624" cy="816"/>
          </a:xfrm>
        </p:grpSpPr>
        <p:sp>
          <p:nvSpPr>
            <p:cNvPr id="10" name="矩形 9"/>
            <p:cNvSpPr/>
            <p:nvPr/>
          </p:nvSpPr>
          <p:spPr>
            <a:xfrm>
              <a:off x="-24" y="552"/>
              <a:ext cx="360" cy="816"/>
            </a:xfrm>
            <a:prstGeom prst="rect">
              <a:avLst/>
            </a:prstGeom>
            <a:solidFill>
              <a:srgbClr val="C337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432" y="552"/>
              <a:ext cx="168" cy="816"/>
            </a:xfrm>
            <a:prstGeom prst="rect">
              <a:avLst/>
            </a:prstGeom>
            <a:solidFill>
              <a:srgbClr val="C337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524719" y="323044"/>
            <a:ext cx="1512168" cy="480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530" b="1" dirty="0">
                <a:solidFill>
                  <a:srgbClr val="C3373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资料汇总</a:t>
            </a:r>
            <a:endParaRPr lang="zh-CN" altLang="en-US" sz="2530" b="1" dirty="0">
              <a:solidFill>
                <a:srgbClr val="C3373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469089" y="2031896"/>
            <a:ext cx="576064" cy="64807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 descr="C:/Users/lc144/Desktop/学习通3.jpg学习通3"/>
          <p:cNvPicPr>
            <a:picLocks noChangeAspect="1"/>
          </p:cNvPicPr>
          <p:nvPr/>
        </p:nvPicPr>
        <p:blipFill>
          <a:blip r:embed="rId2"/>
          <a:srcRect t="4362" b="419"/>
          <a:stretch>
            <a:fillRect/>
          </a:stretch>
        </p:blipFill>
        <p:spPr>
          <a:xfrm>
            <a:off x="3980815" y="1203960"/>
            <a:ext cx="2790190" cy="5904245"/>
          </a:xfrm>
          <a:prstGeom prst="rect">
            <a:avLst/>
          </a:prstGeom>
        </p:spPr>
      </p:pic>
      <p:sp>
        <p:nvSpPr>
          <p:cNvPr id="8" name="对话气泡: 矩形 7"/>
          <p:cNvSpPr/>
          <p:nvPr/>
        </p:nvSpPr>
        <p:spPr>
          <a:xfrm>
            <a:off x="7619976" y="1600164"/>
            <a:ext cx="1224136" cy="2016224"/>
          </a:xfrm>
          <a:prstGeom prst="wedgeRectCallout">
            <a:avLst>
              <a:gd name="adj1" fmla="val -104662"/>
              <a:gd name="adj2" fmla="val 4162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>
                <a:solidFill>
                  <a:schemeClr val="tx1"/>
                </a:solidFill>
              </a:rPr>
              <a:t>图书</a:t>
            </a:r>
            <a:r>
              <a:rPr lang="en-US" altLang="zh-CN" dirty="0">
                <a:solidFill>
                  <a:schemeClr val="tx1"/>
                </a:solidFill>
              </a:rPr>
              <a:t>EPUB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期刊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讲座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培训课程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学术资源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论文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8" grpId="0" bldLvl="0" animBg="1"/>
    </p:bld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C:/Users/lc144/Desktop/联大 移动图书馆.jpg联大 移动图书馆"/>
          <p:cNvPicPr>
            <a:picLocks noChangeAspect="1"/>
          </p:cNvPicPr>
          <p:nvPr/>
        </p:nvPicPr>
        <p:blipFill>
          <a:blip r:embed="rId1"/>
          <a:srcRect l="1932" r="1932"/>
          <a:stretch>
            <a:fillRect/>
          </a:stretch>
        </p:blipFill>
        <p:spPr>
          <a:xfrm>
            <a:off x="412115" y="1127125"/>
            <a:ext cx="2748915" cy="5832475"/>
          </a:xfrm>
          <a:prstGeom prst="rect">
            <a:avLst/>
          </a:prstGeom>
        </p:spPr>
      </p:pic>
      <p:pic>
        <p:nvPicPr>
          <p:cNvPr id="7" name="图片 6" descr="C:/Users/lc144/Desktop/移图4.jpg移图4"/>
          <p:cNvPicPr>
            <a:picLocks noChangeAspect="1"/>
          </p:cNvPicPr>
          <p:nvPr/>
        </p:nvPicPr>
        <p:blipFill>
          <a:blip r:embed="rId2"/>
          <a:srcRect t="4948" b="-856"/>
          <a:stretch>
            <a:fillRect/>
          </a:stretch>
        </p:blipFill>
        <p:spPr>
          <a:xfrm>
            <a:off x="8300720" y="1167765"/>
            <a:ext cx="2717165" cy="57918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图片 4" descr="C:/Users/lc144/Desktop/移图2.jpg移图2"/>
          <p:cNvPicPr>
            <a:picLocks noChangeAspect="1"/>
          </p:cNvPicPr>
          <p:nvPr/>
        </p:nvPicPr>
        <p:blipFill>
          <a:blip r:embed="rId3"/>
          <a:srcRect t="3988" b="547"/>
          <a:stretch>
            <a:fillRect/>
          </a:stretch>
        </p:blipFill>
        <p:spPr>
          <a:xfrm>
            <a:off x="4547235" y="1167765"/>
            <a:ext cx="2714625" cy="57607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2" name="组合 8"/>
          <p:cNvGrpSpPr/>
          <p:nvPr/>
        </p:nvGrpSpPr>
        <p:grpSpPr>
          <a:xfrm>
            <a:off x="-5674" y="369669"/>
            <a:ext cx="417886" cy="388420"/>
            <a:chOff x="-24" y="552"/>
            <a:chExt cx="624" cy="816"/>
          </a:xfrm>
        </p:grpSpPr>
        <p:sp>
          <p:nvSpPr>
            <p:cNvPr id="10" name="矩形 9"/>
            <p:cNvSpPr/>
            <p:nvPr/>
          </p:nvSpPr>
          <p:spPr>
            <a:xfrm>
              <a:off x="-24" y="552"/>
              <a:ext cx="360" cy="816"/>
            </a:xfrm>
            <a:prstGeom prst="rect">
              <a:avLst/>
            </a:prstGeom>
            <a:solidFill>
              <a:srgbClr val="C337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432" y="552"/>
              <a:ext cx="168" cy="816"/>
            </a:xfrm>
            <a:prstGeom prst="rect">
              <a:avLst/>
            </a:prstGeom>
            <a:solidFill>
              <a:srgbClr val="C337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4515638" y="2434729"/>
            <a:ext cx="563581" cy="31727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485640" y="1600200"/>
            <a:ext cx="2815590" cy="42164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875647" y="5632425"/>
            <a:ext cx="2142519" cy="43204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 descr="C:/Users/lc144/Desktop/移图3.jpg移图3"/>
          <p:cNvPicPr>
            <a:picLocks noChangeAspect="1"/>
          </p:cNvPicPr>
          <p:nvPr/>
        </p:nvPicPr>
        <p:blipFill>
          <a:blip r:embed="rId4"/>
          <a:srcRect t="4399" b="203"/>
          <a:stretch>
            <a:fillRect/>
          </a:stretch>
        </p:blipFill>
        <p:spPr>
          <a:xfrm>
            <a:off x="8301990" y="1167765"/>
            <a:ext cx="2717165" cy="57607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9" name="矩形 18"/>
          <p:cNvSpPr/>
          <p:nvPr/>
        </p:nvSpPr>
        <p:spPr>
          <a:xfrm>
            <a:off x="8302625" y="5992495"/>
            <a:ext cx="2716530" cy="48895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24719" y="323044"/>
            <a:ext cx="2493827" cy="480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530" b="1" dirty="0">
                <a:solidFill>
                  <a:srgbClr val="C3373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图书</a:t>
            </a:r>
            <a:endParaRPr lang="zh-CN" altLang="en-US" sz="2530" b="1" dirty="0">
              <a:solidFill>
                <a:srgbClr val="C3373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24510" y="2463800"/>
            <a:ext cx="507365" cy="59118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12" grpId="0" bldLvl="0" animBg="1"/>
      <p:bldP spid="12" grpId="1" bldLvl="0" animBg="1"/>
      <p:bldP spid="8" grpId="0" bldLvl="0" animBg="1"/>
      <p:bldP spid="8" grpId="1" bldLvl="0" animBg="1"/>
      <p:bldP spid="19" grpId="0" bldLvl="0" animBg="1"/>
      <p:bldP spid="14" grpId="0" bldLvl="0" animBg="1"/>
    </p:bld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C:/Users/lc144/Desktop/移图7.jpg移图7"/>
          <p:cNvPicPr>
            <a:picLocks noChangeAspect="1"/>
          </p:cNvPicPr>
          <p:nvPr/>
        </p:nvPicPr>
        <p:blipFill>
          <a:blip r:embed="rId1"/>
          <a:srcRect t="4043" b="-53"/>
          <a:stretch>
            <a:fillRect/>
          </a:stretch>
        </p:blipFill>
        <p:spPr>
          <a:xfrm>
            <a:off x="4845685" y="1096010"/>
            <a:ext cx="2700020" cy="57608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611" y="5632296"/>
            <a:ext cx="2709684" cy="1267028"/>
          </a:xfrm>
          <a:prstGeom prst="rect">
            <a:avLst/>
          </a:prstGeom>
        </p:spPr>
      </p:pic>
      <p:pic>
        <p:nvPicPr>
          <p:cNvPr id="36" name="图片 35" descr="C:/Users/lc144/Desktop/移图8.jpg移图8"/>
          <p:cNvPicPr>
            <a:picLocks noChangeAspect="1"/>
          </p:cNvPicPr>
          <p:nvPr/>
        </p:nvPicPr>
        <p:blipFill>
          <a:blip r:embed="rId3"/>
          <a:srcRect t="3952" b="97"/>
          <a:stretch>
            <a:fillRect/>
          </a:stretch>
        </p:blipFill>
        <p:spPr>
          <a:xfrm>
            <a:off x="8301355" y="995045"/>
            <a:ext cx="2735580" cy="5832789"/>
          </a:xfrm>
          <a:prstGeom prst="rect">
            <a:avLst/>
          </a:prstGeom>
        </p:spPr>
      </p:pic>
      <p:pic>
        <p:nvPicPr>
          <p:cNvPr id="4" name="图片 3" descr="C:/Users/lc144/Desktop/移图5.jpg移图5"/>
          <p:cNvPicPr>
            <a:picLocks noChangeAspect="1"/>
          </p:cNvPicPr>
          <p:nvPr/>
        </p:nvPicPr>
        <p:blipFill>
          <a:blip r:embed="rId4"/>
          <a:srcRect t="5790" b="500"/>
          <a:stretch>
            <a:fillRect/>
          </a:stretch>
        </p:blipFill>
        <p:spPr>
          <a:xfrm>
            <a:off x="787400" y="1130300"/>
            <a:ext cx="2735580" cy="56972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2" name="组合 8"/>
          <p:cNvGrpSpPr/>
          <p:nvPr/>
        </p:nvGrpSpPr>
        <p:grpSpPr>
          <a:xfrm>
            <a:off x="-5674" y="369669"/>
            <a:ext cx="417886" cy="388420"/>
            <a:chOff x="-24" y="552"/>
            <a:chExt cx="624" cy="816"/>
          </a:xfrm>
        </p:grpSpPr>
        <p:sp>
          <p:nvSpPr>
            <p:cNvPr id="10" name="矩形 9"/>
            <p:cNvSpPr/>
            <p:nvPr/>
          </p:nvSpPr>
          <p:spPr>
            <a:xfrm>
              <a:off x="-24" y="552"/>
              <a:ext cx="360" cy="816"/>
            </a:xfrm>
            <a:prstGeom prst="rect">
              <a:avLst/>
            </a:prstGeom>
            <a:solidFill>
              <a:srgbClr val="C337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432" y="552"/>
              <a:ext cx="168" cy="816"/>
            </a:xfrm>
            <a:prstGeom prst="rect">
              <a:avLst/>
            </a:prstGeom>
            <a:solidFill>
              <a:srgbClr val="C337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524719" y="323044"/>
            <a:ext cx="2735606" cy="480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530" b="1" dirty="0">
                <a:solidFill>
                  <a:srgbClr val="C3373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图书</a:t>
            </a:r>
            <a:endParaRPr lang="zh-CN" altLang="en-US" sz="2530" b="1" dirty="0">
              <a:solidFill>
                <a:srgbClr val="C3373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87400" y="3794760"/>
            <a:ext cx="2782570" cy="3295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530"/>
          </a:p>
        </p:txBody>
      </p:sp>
      <p:sp>
        <p:nvSpPr>
          <p:cNvPr id="15" name="矩形 14"/>
          <p:cNvSpPr/>
          <p:nvPr/>
        </p:nvSpPr>
        <p:spPr>
          <a:xfrm>
            <a:off x="6717665" y="1527810"/>
            <a:ext cx="675005" cy="31115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6717665" y="2281555"/>
            <a:ext cx="723900" cy="23241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8897" y="1023934"/>
            <a:ext cx="2708299" cy="57777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26" name="直接箭头连接符 25"/>
          <p:cNvCxnSpPr/>
          <p:nvPr/>
        </p:nvCxnSpPr>
        <p:spPr>
          <a:xfrm flipV="1">
            <a:off x="7581503" y="1312069"/>
            <a:ext cx="1656184" cy="1008112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/>
          <p:nvPr/>
        </p:nvCxnSpPr>
        <p:spPr>
          <a:xfrm flipV="1">
            <a:off x="7379164" y="3496934"/>
            <a:ext cx="938037" cy="2423647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7" name="矩形 36"/>
          <p:cNvSpPr/>
          <p:nvPr/>
        </p:nvSpPr>
        <p:spPr>
          <a:xfrm>
            <a:off x="2973070" y="2045335"/>
            <a:ext cx="737235" cy="34671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6" grpId="1" bldLvl="0" animBg="1"/>
      <p:bldP spid="15" grpId="0" bldLvl="0" animBg="1"/>
      <p:bldP spid="15" grpId="1" bldLvl="0" animBg="1"/>
      <p:bldP spid="22" grpId="0" bldLvl="0" animBg="1"/>
      <p:bldP spid="22" grpId="1" bldLvl="0" animBg="1"/>
      <p:bldP spid="37" grpId="0" bldLvl="0" animBg="1"/>
      <p:bldP spid="37" grpId="1" bldLvl="0" animBg="1"/>
    </p:bld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C:/Users/lc144/Desktop/联大 移动图书馆.jpg联大 移动图书馆"/>
          <p:cNvPicPr>
            <a:picLocks noChangeAspect="1"/>
          </p:cNvPicPr>
          <p:nvPr/>
        </p:nvPicPr>
        <p:blipFill rotWithShape="1">
          <a:blip r:embed="rId1"/>
          <a:srcRect l="1727" r="1727"/>
          <a:stretch>
            <a:fillRect/>
          </a:stretch>
        </p:blipFill>
        <p:spPr>
          <a:xfrm>
            <a:off x="812800" y="951865"/>
            <a:ext cx="2931160" cy="619239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396978" y="2416620"/>
            <a:ext cx="504056" cy="57606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8"/>
          <p:cNvGrpSpPr/>
          <p:nvPr/>
        </p:nvGrpSpPr>
        <p:grpSpPr>
          <a:xfrm>
            <a:off x="-5674" y="369669"/>
            <a:ext cx="417886" cy="388420"/>
            <a:chOff x="-24" y="552"/>
            <a:chExt cx="624" cy="816"/>
          </a:xfrm>
        </p:grpSpPr>
        <p:sp>
          <p:nvSpPr>
            <p:cNvPr id="10" name="矩形 9"/>
            <p:cNvSpPr/>
            <p:nvPr/>
          </p:nvSpPr>
          <p:spPr>
            <a:xfrm>
              <a:off x="-24" y="552"/>
              <a:ext cx="360" cy="816"/>
            </a:xfrm>
            <a:prstGeom prst="rect">
              <a:avLst/>
            </a:prstGeom>
            <a:solidFill>
              <a:srgbClr val="C337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432" y="552"/>
              <a:ext cx="168" cy="816"/>
            </a:xfrm>
            <a:prstGeom prst="rect">
              <a:avLst/>
            </a:prstGeom>
            <a:solidFill>
              <a:srgbClr val="C337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524719" y="323044"/>
            <a:ext cx="936104" cy="480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530" b="1" dirty="0">
                <a:solidFill>
                  <a:srgbClr val="C3373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期刊</a:t>
            </a:r>
            <a:endParaRPr lang="en-US" altLang="zh-CN" sz="2530" b="1" dirty="0">
              <a:solidFill>
                <a:srgbClr val="C3373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15" name="图片 14" descr="C:/Users/lc144/Desktop/期刊.jpg期刊"/>
          <p:cNvPicPr>
            <a:picLocks noChangeAspect="1"/>
          </p:cNvPicPr>
          <p:nvPr/>
        </p:nvPicPr>
        <p:blipFill rotWithShape="1">
          <a:blip r:embed="rId2"/>
          <a:srcRect t="1345" b="1345"/>
          <a:stretch>
            <a:fillRect/>
          </a:stretch>
        </p:blipFill>
        <p:spPr>
          <a:xfrm>
            <a:off x="4701183" y="1046795"/>
            <a:ext cx="2738780" cy="57777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8" b="508"/>
          <a:stretch>
            <a:fillRect/>
          </a:stretch>
        </p:blipFill>
        <p:spPr>
          <a:xfrm>
            <a:off x="4752618" y="1046795"/>
            <a:ext cx="2740847" cy="57777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2" name="矩形 21"/>
          <p:cNvSpPr/>
          <p:nvPr/>
        </p:nvSpPr>
        <p:spPr>
          <a:xfrm>
            <a:off x="6573391" y="1096045"/>
            <a:ext cx="863597" cy="28803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4990453" y="1490416"/>
            <a:ext cx="2160240" cy="25644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4845199" y="1801423"/>
            <a:ext cx="2520280" cy="25644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5637287" y="2160370"/>
            <a:ext cx="1728192" cy="25644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4752090" y="3873476"/>
            <a:ext cx="2613390" cy="46292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" b="132"/>
          <a:stretch>
            <a:fillRect/>
          </a:stretch>
        </p:blipFill>
        <p:spPr>
          <a:xfrm>
            <a:off x="8625244" y="1046796"/>
            <a:ext cx="2702580" cy="57777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33" name="直接箭头连接符 32"/>
          <p:cNvCxnSpPr>
            <a:stCxn id="30" idx="3"/>
          </p:cNvCxnSpPr>
          <p:nvPr/>
        </p:nvCxnSpPr>
        <p:spPr>
          <a:xfrm flipV="1">
            <a:off x="7365480" y="3530392"/>
            <a:ext cx="910315" cy="574549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/>
        </p:nvSpPr>
        <p:spPr>
          <a:xfrm>
            <a:off x="4699115" y="4984477"/>
            <a:ext cx="938172" cy="184002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22" grpId="0" bldLvl="0" animBg="1"/>
      <p:bldP spid="22" grpId="1" bldLvl="0" animBg="1"/>
      <p:bldP spid="26" grpId="0" bldLvl="0" animBg="1"/>
      <p:bldP spid="26" grpId="1" bldLvl="0" animBg="1"/>
      <p:bldP spid="27" grpId="0" bldLvl="0" animBg="1"/>
      <p:bldP spid="27" grpId="1" bldLvl="0" animBg="1"/>
      <p:bldP spid="28" grpId="0" bldLvl="0" animBg="1"/>
      <p:bldP spid="28" grpId="1" bldLvl="0" animBg="1"/>
      <p:bldP spid="30" grpId="0" bldLvl="0" animBg="1"/>
      <p:bldP spid="34" grpId="0" bldLvl="0" animBg="1"/>
    </p:bld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C:/Users/lc144/Desktop/联大 移动图书馆.jpg联大 移动图书馆"/>
          <p:cNvPicPr>
            <a:picLocks noChangeAspect="1"/>
          </p:cNvPicPr>
          <p:nvPr/>
        </p:nvPicPr>
        <p:blipFill rotWithShape="1">
          <a:blip r:embed="rId1"/>
          <a:srcRect l="1727" r="1727"/>
          <a:stretch>
            <a:fillRect/>
          </a:stretch>
        </p:blipFill>
        <p:spPr>
          <a:xfrm>
            <a:off x="812800" y="880110"/>
            <a:ext cx="2931160" cy="619239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044678" y="2391855"/>
            <a:ext cx="504056" cy="57606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8"/>
          <p:cNvGrpSpPr/>
          <p:nvPr/>
        </p:nvGrpSpPr>
        <p:grpSpPr>
          <a:xfrm>
            <a:off x="-5674" y="369669"/>
            <a:ext cx="417886" cy="388420"/>
            <a:chOff x="-24" y="552"/>
            <a:chExt cx="624" cy="816"/>
          </a:xfrm>
        </p:grpSpPr>
        <p:sp>
          <p:nvSpPr>
            <p:cNvPr id="10" name="矩形 9"/>
            <p:cNvSpPr/>
            <p:nvPr/>
          </p:nvSpPr>
          <p:spPr>
            <a:xfrm>
              <a:off x="-24" y="552"/>
              <a:ext cx="360" cy="816"/>
            </a:xfrm>
            <a:prstGeom prst="rect">
              <a:avLst/>
            </a:prstGeom>
            <a:solidFill>
              <a:srgbClr val="C337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432" y="552"/>
              <a:ext cx="168" cy="816"/>
            </a:xfrm>
            <a:prstGeom prst="rect">
              <a:avLst/>
            </a:prstGeom>
            <a:solidFill>
              <a:srgbClr val="C337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524719" y="323044"/>
            <a:ext cx="936104" cy="480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530" b="1" dirty="0">
                <a:solidFill>
                  <a:srgbClr val="C3373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报纸</a:t>
            </a:r>
            <a:endParaRPr lang="zh-CN" altLang="en-US" sz="2530" b="1" dirty="0">
              <a:solidFill>
                <a:srgbClr val="C3373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rcRect l="1289" t="5018" r="-1289" b="2081"/>
          <a:stretch>
            <a:fillRect/>
          </a:stretch>
        </p:blipFill>
        <p:spPr>
          <a:xfrm>
            <a:off x="4773295" y="943610"/>
            <a:ext cx="3078480" cy="62007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rcRect t="5039"/>
          <a:stretch>
            <a:fillRect/>
          </a:stretch>
        </p:blipFill>
        <p:spPr>
          <a:xfrm>
            <a:off x="8949690" y="880110"/>
            <a:ext cx="3041650" cy="62636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7710" y="1030605"/>
            <a:ext cx="2854325" cy="61137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3" name="图片 32" descr="C:/Users/lc144/Desktop/联大 移动图书馆.jpg联大 移动图书馆"/>
          <p:cNvPicPr>
            <a:picLocks noChangeAspect="1"/>
          </p:cNvPicPr>
          <p:nvPr/>
        </p:nvPicPr>
        <p:blipFill rotWithShape="1">
          <a:blip r:embed="rId2"/>
          <a:srcRect l="1389" r="1389"/>
          <a:stretch>
            <a:fillRect/>
          </a:stretch>
        </p:blipFill>
        <p:spPr>
          <a:xfrm>
            <a:off x="740410" y="951865"/>
            <a:ext cx="2951480" cy="61925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2" name="组合 8"/>
          <p:cNvGrpSpPr/>
          <p:nvPr/>
        </p:nvGrpSpPr>
        <p:grpSpPr>
          <a:xfrm>
            <a:off x="-5674" y="369669"/>
            <a:ext cx="417886" cy="388420"/>
            <a:chOff x="-24" y="552"/>
            <a:chExt cx="624" cy="816"/>
          </a:xfrm>
        </p:grpSpPr>
        <p:sp>
          <p:nvSpPr>
            <p:cNvPr id="10" name="矩形 9"/>
            <p:cNvSpPr/>
            <p:nvPr/>
          </p:nvSpPr>
          <p:spPr>
            <a:xfrm>
              <a:off x="-24" y="552"/>
              <a:ext cx="360" cy="816"/>
            </a:xfrm>
            <a:prstGeom prst="rect">
              <a:avLst/>
            </a:prstGeom>
            <a:solidFill>
              <a:srgbClr val="C337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432" y="552"/>
              <a:ext cx="168" cy="816"/>
            </a:xfrm>
            <a:prstGeom prst="rect">
              <a:avLst/>
            </a:prstGeom>
            <a:solidFill>
              <a:srgbClr val="C337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524719" y="323044"/>
            <a:ext cx="1563877" cy="480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530" b="1" dirty="0">
                <a:solidFill>
                  <a:srgbClr val="C3373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有声读物</a:t>
            </a:r>
            <a:endParaRPr lang="en-US" altLang="zh-CN" sz="2530" b="1" dirty="0">
              <a:solidFill>
                <a:srgbClr val="C3373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649595" y="3040273"/>
            <a:ext cx="540814" cy="62568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8013550" y="1600101"/>
            <a:ext cx="720081" cy="37117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18" grpId="0" bldLvl="0" animBg="1"/>
    </p:bld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同心圆 50"/>
          <p:cNvSpPr>
            <a:spLocks noChangeArrowheads="1"/>
          </p:cNvSpPr>
          <p:nvPr/>
        </p:nvSpPr>
        <p:spPr bwMode="auto">
          <a:xfrm>
            <a:off x="1249363" y="1863725"/>
            <a:ext cx="2849562" cy="2851150"/>
          </a:xfrm>
          <a:custGeom>
            <a:avLst/>
            <a:gdLst>
              <a:gd name="G0" fmla="+- 1215 0 0"/>
              <a:gd name="G1" fmla="+- 21600 0 1215"/>
              <a:gd name="G2" fmla="+- 21600 0 1215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215" y="10800"/>
                </a:moveTo>
                <a:cubicBezTo>
                  <a:pt x="1215" y="16094"/>
                  <a:pt x="5506" y="20385"/>
                  <a:pt x="10800" y="20385"/>
                </a:cubicBezTo>
                <a:cubicBezTo>
                  <a:pt x="16094" y="20385"/>
                  <a:pt x="20385" y="16094"/>
                  <a:pt x="20385" y="10800"/>
                </a:cubicBezTo>
                <a:cubicBezTo>
                  <a:pt x="20385" y="5506"/>
                  <a:pt x="16094" y="1215"/>
                  <a:pt x="10800" y="1215"/>
                </a:cubicBezTo>
                <a:cubicBezTo>
                  <a:pt x="5506" y="1215"/>
                  <a:pt x="1215" y="5506"/>
                  <a:pt x="1215" y="10800"/>
                </a:cubicBezTo>
                <a:close/>
              </a:path>
            </a:pathLst>
          </a:custGeom>
          <a:solidFill>
            <a:schemeClr val="bg1"/>
          </a:solidFill>
          <a:ln w="25400" cap="flat" cmpd="sng">
            <a:solidFill>
              <a:schemeClr val="accent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6012" tIns="48006" rIns="96012" bIns="48006" anchor="ctr"/>
          <a:lstStyle/>
          <a:p>
            <a:pPr algn="ctr"/>
            <a:endParaRPr lang="zh-CN" altLang="zh-CN"/>
          </a:p>
        </p:txBody>
      </p:sp>
      <p:sp>
        <p:nvSpPr>
          <p:cNvPr id="4" name="Freeform 87"/>
          <p:cNvSpPr>
            <a:spLocks noEditPoints="1" noChangeArrowheads="1"/>
          </p:cNvSpPr>
          <p:nvPr/>
        </p:nvSpPr>
        <p:spPr bwMode="auto">
          <a:xfrm>
            <a:off x="1776413" y="2393950"/>
            <a:ext cx="1792287" cy="1790700"/>
          </a:xfrm>
          <a:custGeom>
            <a:avLst/>
            <a:gdLst>
              <a:gd name="T0" fmla="*/ 56 w 58"/>
              <a:gd name="T1" fmla="*/ 29 h 58"/>
              <a:gd name="T2" fmla="*/ 10 w 58"/>
              <a:gd name="T3" fmla="*/ 48 h 58"/>
              <a:gd name="T4" fmla="*/ 29 w 58"/>
              <a:gd name="T5" fmla="*/ 2 h 58"/>
              <a:gd name="T6" fmla="*/ 46 w 58"/>
              <a:gd name="T7" fmla="*/ 23 h 58"/>
              <a:gd name="T8" fmla="*/ 48 w 58"/>
              <a:gd name="T9" fmla="*/ 36 h 58"/>
              <a:gd name="T10" fmla="*/ 48 w 58"/>
              <a:gd name="T11" fmla="*/ 37 h 58"/>
              <a:gd name="T12" fmla="*/ 36 w 58"/>
              <a:gd name="T13" fmla="*/ 44 h 58"/>
              <a:gd name="T14" fmla="*/ 37 w 58"/>
              <a:gd name="T15" fmla="*/ 47 h 58"/>
              <a:gd name="T16" fmla="*/ 22 w 58"/>
              <a:gd name="T17" fmla="*/ 44 h 58"/>
              <a:gd name="T18" fmla="*/ 11 w 58"/>
              <a:gd name="T19" fmla="*/ 37 h 58"/>
              <a:gd name="T20" fmla="*/ 10 w 58"/>
              <a:gd name="T21" fmla="*/ 35 h 58"/>
              <a:gd name="T22" fmla="*/ 13 w 58"/>
              <a:gd name="T23" fmla="*/ 22 h 58"/>
              <a:gd name="T24" fmla="*/ 10 w 58"/>
              <a:gd name="T25" fmla="*/ 21 h 58"/>
              <a:gd name="T26" fmla="*/ 24 w 58"/>
              <a:gd name="T27" fmla="*/ 12 h 58"/>
              <a:gd name="T28" fmla="*/ 37 w 58"/>
              <a:gd name="T29" fmla="*/ 10 h 58"/>
              <a:gd name="T30" fmla="*/ 38 w 58"/>
              <a:gd name="T31" fmla="*/ 10 h 58"/>
              <a:gd name="T32" fmla="*/ 9 w 58"/>
              <a:gd name="T33" fmla="*/ 8 h 58"/>
              <a:gd name="T34" fmla="*/ 29 w 58"/>
              <a:gd name="T35" fmla="*/ 58 h 58"/>
              <a:gd name="T36" fmla="*/ 50 w 58"/>
              <a:gd name="T37" fmla="*/ 8 h 58"/>
              <a:gd name="T38" fmla="*/ 29 w 58"/>
              <a:gd name="T39" fmla="*/ 1 h 58"/>
              <a:gd name="T40" fmla="*/ 9 w 58"/>
              <a:gd name="T41" fmla="*/ 48 h 58"/>
              <a:gd name="T42" fmla="*/ 57 w 58"/>
              <a:gd name="T43" fmla="*/ 29 h 58"/>
              <a:gd name="T44" fmla="*/ 49 w 58"/>
              <a:gd name="T45" fmla="*/ 28 h 58"/>
              <a:gd name="T46" fmla="*/ 52 w 58"/>
              <a:gd name="T47" fmla="*/ 28 h 58"/>
              <a:gd name="T48" fmla="*/ 42 w 58"/>
              <a:gd name="T49" fmla="*/ 43 h 58"/>
              <a:gd name="T50" fmla="*/ 30 w 58"/>
              <a:gd name="T51" fmla="*/ 51 h 58"/>
              <a:gd name="T52" fmla="*/ 29 w 58"/>
              <a:gd name="T53" fmla="*/ 51 h 58"/>
              <a:gd name="T54" fmla="*/ 16 w 58"/>
              <a:gd name="T55" fmla="*/ 43 h 58"/>
              <a:gd name="T56" fmla="*/ 14 w 58"/>
              <a:gd name="T57" fmla="*/ 45 h 58"/>
              <a:gd name="T58" fmla="*/ 10 w 58"/>
              <a:gd name="T59" fmla="*/ 28 h 58"/>
              <a:gd name="T60" fmla="*/ 13 w 58"/>
              <a:gd name="T61" fmla="*/ 13 h 58"/>
              <a:gd name="T62" fmla="*/ 14 w 58"/>
              <a:gd name="T63" fmla="*/ 12 h 58"/>
              <a:gd name="T64" fmla="*/ 29 w 58"/>
              <a:gd name="T65" fmla="*/ 9 h 58"/>
              <a:gd name="T66" fmla="*/ 29 w 58"/>
              <a:gd name="T67" fmla="*/ 6 h 58"/>
              <a:gd name="T68" fmla="*/ 43 w 58"/>
              <a:gd name="T69" fmla="*/ 15 h 58"/>
              <a:gd name="T70" fmla="*/ 21 w 58"/>
              <a:gd name="T71" fmla="*/ 20 h 58"/>
              <a:gd name="T72" fmla="*/ 17 w 58"/>
              <a:gd name="T73" fmla="*/ 27 h 58"/>
              <a:gd name="T74" fmla="*/ 23 w 58"/>
              <a:gd name="T75" fmla="*/ 32 h 58"/>
              <a:gd name="T76" fmla="*/ 23 w 58"/>
              <a:gd name="T77" fmla="*/ 36 h 58"/>
              <a:gd name="T78" fmla="*/ 29 w 58"/>
              <a:gd name="T79" fmla="*/ 45 h 58"/>
              <a:gd name="T80" fmla="*/ 35 w 58"/>
              <a:gd name="T81" fmla="*/ 36 h 58"/>
              <a:gd name="T82" fmla="*/ 35 w 58"/>
              <a:gd name="T83" fmla="*/ 32 h 58"/>
              <a:gd name="T84" fmla="*/ 42 w 58"/>
              <a:gd name="T85" fmla="*/ 27 h 58"/>
              <a:gd name="T86" fmla="*/ 38 w 58"/>
              <a:gd name="T87" fmla="*/ 20 h 58"/>
              <a:gd name="T88" fmla="*/ 30 w 58"/>
              <a:gd name="T89" fmla="*/ 16 h 58"/>
              <a:gd name="T90" fmla="*/ 26 w 58"/>
              <a:gd name="T91" fmla="*/ 23 h 58"/>
              <a:gd name="T92" fmla="*/ 46 w 58"/>
              <a:gd name="T93" fmla="*/ 12 h 58"/>
              <a:gd name="T94" fmla="*/ 6 w 58"/>
              <a:gd name="T95" fmla="*/ 29 h 58"/>
              <a:gd name="T96" fmla="*/ 46 w 58"/>
              <a:gd name="T97" fmla="*/ 45 h 58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58"/>
              <a:gd name="T148" fmla="*/ 0 h 58"/>
              <a:gd name="T149" fmla="*/ 58 w 58"/>
              <a:gd name="T150" fmla="*/ 58 h 58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58" h="58">
                <a:moveTo>
                  <a:pt x="29" y="2"/>
                </a:moveTo>
                <a:cubicBezTo>
                  <a:pt x="37" y="2"/>
                  <a:pt x="43" y="5"/>
                  <a:pt x="48" y="10"/>
                </a:cubicBezTo>
                <a:cubicBezTo>
                  <a:pt x="53" y="14"/>
                  <a:pt x="56" y="21"/>
                  <a:pt x="56" y="29"/>
                </a:cubicBezTo>
                <a:cubicBezTo>
                  <a:pt x="56" y="36"/>
                  <a:pt x="53" y="43"/>
                  <a:pt x="48" y="48"/>
                </a:cubicBezTo>
                <a:cubicBezTo>
                  <a:pt x="43" y="52"/>
                  <a:pt x="37" y="56"/>
                  <a:pt x="29" y="56"/>
                </a:cubicBezTo>
                <a:cubicBezTo>
                  <a:pt x="22" y="56"/>
                  <a:pt x="15" y="52"/>
                  <a:pt x="10" y="48"/>
                </a:cubicBezTo>
                <a:cubicBezTo>
                  <a:pt x="5" y="43"/>
                  <a:pt x="2" y="36"/>
                  <a:pt x="2" y="29"/>
                </a:cubicBezTo>
                <a:cubicBezTo>
                  <a:pt x="2" y="21"/>
                  <a:pt x="5" y="14"/>
                  <a:pt x="10" y="10"/>
                </a:cubicBezTo>
                <a:cubicBezTo>
                  <a:pt x="15" y="5"/>
                  <a:pt x="22" y="2"/>
                  <a:pt x="29" y="2"/>
                </a:cubicBezTo>
                <a:close/>
                <a:moveTo>
                  <a:pt x="48" y="21"/>
                </a:moveTo>
                <a:cubicBezTo>
                  <a:pt x="45" y="22"/>
                  <a:pt x="45" y="22"/>
                  <a:pt x="45" y="22"/>
                </a:cubicBezTo>
                <a:cubicBezTo>
                  <a:pt x="46" y="23"/>
                  <a:pt x="46" y="23"/>
                  <a:pt x="46" y="23"/>
                </a:cubicBezTo>
                <a:cubicBezTo>
                  <a:pt x="48" y="22"/>
                  <a:pt x="48" y="22"/>
                  <a:pt x="48" y="22"/>
                </a:cubicBezTo>
                <a:cubicBezTo>
                  <a:pt x="48" y="21"/>
                  <a:pt x="48" y="21"/>
                  <a:pt x="48" y="21"/>
                </a:cubicBezTo>
                <a:close/>
                <a:moveTo>
                  <a:pt x="48" y="36"/>
                </a:moveTo>
                <a:cubicBezTo>
                  <a:pt x="45" y="35"/>
                  <a:pt x="45" y="35"/>
                  <a:pt x="45" y="35"/>
                </a:cubicBezTo>
                <a:cubicBezTo>
                  <a:pt x="45" y="36"/>
                  <a:pt x="45" y="36"/>
                  <a:pt x="45" y="36"/>
                </a:cubicBezTo>
                <a:cubicBezTo>
                  <a:pt x="48" y="37"/>
                  <a:pt x="48" y="37"/>
                  <a:pt x="48" y="37"/>
                </a:cubicBezTo>
                <a:cubicBezTo>
                  <a:pt x="48" y="36"/>
                  <a:pt x="48" y="36"/>
                  <a:pt x="48" y="36"/>
                </a:cubicBezTo>
                <a:close/>
                <a:moveTo>
                  <a:pt x="37" y="47"/>
                </a:moveTo>
                <a:cubicBezTo>
                  <a:pt x="36" y="44"/>
                  <a:pt x="36" y="44"/>
                  <a:pt x="36" y="44"/>
                </a:cubicBezTo>
                <a:cubicBezTo>
                  <a:pt x="35" y="45"/>
                  <a:pt x="35" y="45"/>
                  <a:pt x="35" y="45"/>
                </a:cubicBezTo>
                <a:cubicBezTo>
                  <a:pt x="36" y="48"/>
                  <a:pt x="36" y="48"/>
                  <a:pt x="36" y="48"/>
                </a:cubicBezTo>
                <a:cubicBezTo>
                  <a:pt x="37" y="47"/>
                  <a:pt x="37" y="47"/>
                  <a:pt x="37" y="47"/>
                </a:cubicBezTo>
                <a:close/>
                <a:moveTo>
                  <a:pt x="22" y="47"/>
                </a:moveTo>
                <a:cubicBezTo>
                  <a:pt x="23" y="45"/>
                  <a:pt x="23" y="45"/>
                  <a:pt x="23" y="45"/>
                </a:cubicBezTo>
                <a:cubicBezTo>
                  <a:pt x="22" y="44"/>
                  <a:pt x="22" y="44"/>
                  <a:pt x="22" y="44"/>
                </a:cubicBezTo>
                <a:cubicBezTo>
                  <a:pt x="21" y="47"/>
                  <a:pt x="21" y="47"/>
                  <a:pt x="21" y="47"/>
                </a:cubicBezTo>
                <a:cubicBezTo>
                  <a:pt x="22" y="47"/>
                  <a:pt x="22" y="47"/>
                  <a:pt x="22" y="47"/>
                </a:cubicBezTo>
                <a:close/>
                <a:moveTo>
                  <a:pt x="11" y="37"/>
                </a:moveTo>
                <a:cubicBezTo>
                  <a:pt x="13" y="36"/>
                  <a:pt x="13" y="36"/>
                  <a:pt x="13" y="36"/>
                </a:cubicBezTo>
                <a:cubicBezTo>
                  <a:pt x="13" y="34"/>
                  <a:pt x="13" y="34"/>
                  <a:pt x="13" y="34"/>
                </a:cubicBezTo>
                <a:cubicBezTo>
                  <a:pt x="10" y="35"/>
                  <a:pt x="10" y="35"/>
                  <a:pt x="10" y="35"/>
                </a:cubicBezTo>
                <a:cubicBezTo>
                  <a:pt x="11" y="37"/>
                  <a:pt x="11" y="37"/>
                  <a:pt x="11" y="37"/>
                </a:cubicBezTo>
                <a:close/>
                <a:moveTo>
                  <a:pt x="10" y="21"/>
                </a:moveTo>
                <a:cubicBezTo>
                  <a:pt x="13" y="22"/>
                  <a:pt x="13" y="22"/>
                  <a:pt x="13" y="22"/>
                </a:cubicBezTo>
                <a:cubicBezTo>
                  <a:pt x="14" y="21"/>
                  <a:pt x="14" y="21"/>
                  <a:pt x="14" y="21"/>
                </a:cubicBezTo>
                <a:cubicBezTo>
                  <a:pt x="11" y="20"/>
                  <a:pt x="11" y="20"/>
                  <a:pt x="11" y="20"/>
                </a:cubicBezTo>
                <a:cubicBezTo>
                  <a:pt x="10" y="21"/>
                  <a:pt x="10" y="21"/>
                  <a:pt x="10" y="21"/>
                </a:cubicBezTo>
                <a:close/>
                <a:moveTo>
                  <a:pt x="21" y="10"/>
                </a:moveTo>
                <a:cubicBezTo>
                  <a:pt x="22" y="13"/>
                  <a:pt x="22" y="13"/>
                  <a:pt x="22" y="13"/>
                </a:cubicBezTo>
                <a:cubicBezTo>
                  <a:pt x="24" y="12"/>
                  <a:pt x="24" y="12"/>
                  <a:pt x="24" y="12"/>
                </a:cubicBezTo>
                <a:cubicBezTo>
                  <a:pt x="22" y="10"/>
                  <a:pt x="22" y="10"/>
                  <a:pt x="22" y="10"/>
                </a:cubicBezTo>
                <a:cubicBezTo>
                  <a:pt x="21" y="10"/>
                  <a:pt x="21" y="10"/>
                  <a:pt x="21" y="10"/>
                </a:cubicBezTo>
                <a:close/>
                <a:moveTo>
                  <a:pt x="37" y="10"/>
                </a:moveTo>
                <a:cubicBezTo>
                  <a:pt x="36" y="13"/>
                  <a:pt x="36" y="13"/>
                  <a:pt x="36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8" y="10"/>
                  <a:pt x="38" y="10"/>
                  <a:pt x="38" y="10"/>
                </a:cubicBezTo>
                <a:cubicBezTo>
                  <a:pt x="37" y="10"/>
                  <a:pt x="37" y="10"/>
                  <a:pt x="37" y="10"/>
                </a:cubicBezTo>
                <a:close/>
                <a:moveTo>
                  <a:pt x="29" y="0"/>
                </a:moveTo>
                <a:cubicBezTo>
                  <a:pt x="21" y="0"/>
                  <a:pt x="14" y="3"/>
                  <a:pt x="9" y="8"/>
                </a:cubicBezTo>
                <a:cubicBezTo>
                  <a:pt x="3" y="13"/>
                  <a:pt x="0" y="21"/>
                  <a:pt x="0" y="29"/>
                </a:cubicBezTo>
                <a:cubicBezTo>
                  <a:pt x="0" y="37"/>
                  <a:pt x="3" y="44"/>
                  <a:pt x="9" y="49"/>
                </a:cubicBezTo>
                <a:cubicBezTo>
                  <a:pt x="14" y="54"/>
                  <a:pt x="21" y="58"/>
                  <a:pt x="29" y="58"/>
                </a:cubicBezTo>
                <a:cubicBezTo>
                  <a:pt x="37" y="58"/>
                  <a:pt x="45" y="54"/>
                  <a:pt x="50" y="49"/>
                </a:cubicBezTo>
                <a:cubicBezTo>
                  <a:pt x="55" y="44"/>
                  <a:pt x="58" y="37"/>
                  <a:pt x="58" y="29"/>
                </a:cubicBezTo>
                <a:cubicBezTo>
                  <a:pt x="58" y="21"/>
                  <a:pt x="55" y="13"/>
                  <a:pt x="50" y="8"/>
                </a:cubicBezTo>
                <a:cubicBezTo>
                  <a:pt x="45" y="3"/>
                  <a:pt x="37" y="0"/>
                  <a:pt x="29" y="0"/>
                </a:cubicBezTo>
                <a:close/>
                <a:moveTo>
                  <a:pt x="49" y="9"/>
                </a:moveTo>
                <a:cubicBezTo>
                  <a:pt x="44" y="4"/>
                  <a:pt x="37" y="1"/>
                  <a:pt x="29" y="1"/>
                </a:cubicBezTo>
                <a:cubicBezTo>
                  <a:pt x="22" y="1"/>
                  <a:pt x="15" y="4"/>
                  <a:pt x="9" y="9"/>
                </a:cubicBezTo>
                <a:cubicBezTo>
                  <a:pt x="4" y="14"/>
                  <a:pt x="1" y="21"/>
                  <a:pt x="1" y="29"/>
                </a:cubicBezTo>
                <a:cubicBezTo>
                  <a:pt x="1" y="36"/>
                  <a:pt x="4" y="43"/>
                  <a:pt x="9" y="48"/>
                </a:cubicBezTo>
                <a:cubicBezTo>
                  <a:pt x="15" y="53"/>
                  <a:pt x="22" y="57"/>
                  <a:pt x="29" y="57"/>
                </a:cubicBezTo>
                <a:cubicBezTo>
                  <a:pt x="37" y="57"/>
                  <a:pt x="44" y="53"/>
                  <a:pt x="49" y="48"/>
                </a:cubicBezTo>
                <a:cubicBezTo>
                  <a:pt x="54" y="43"/>
                  <a:pt x="57" y="36"/>
                  <a:pt x="57" y="29"/>
                </a:cubicBezTo>
                <a:cubicBezTo>
                  <a:pt x="57" y="21"/>
                  <a:pt x="54" y="14"/>
                  <a:pt x="49" y="9"/>
                </a:cubicBezTo>
                <a:close/>
                <a:moveTo>
                  <a:pt x="52" y="28"/>
                </a:moveTo>
                <a:cubicBezTo>
                  <a:pt x="49" y="28"/>
                  <a:pt x="49" y="28"/>
                  <a:pt x="49" y="28"/>
                </a:cubicBezTo>
                <a:cubicBezTo>
                  <a:pt x="49" y="29"/>
                  <a:pt x="49" y="29"/>
                  <a:pt x="49" y="29"/>
                </a:cubicBezTo>
                <a:cubicBezTo>
                  <a:pt x="52" y="29"/>
                  <a:pt x="52" y="29"/>
                  <a:pt x="52" y="29"/>
                </a:cubicBezTo>
                <a:cubicBezTo>
                  <a:pt x="52" y="28"/>
                  <a:pt x="52" y="28"/>
                  <a:pt x="52" y="28"/>
                </a:cubicBezTo>
                <a:close/>
                <a:moveTo>
                  <a:pt x="46" y="44"/>
                </a:moveTo>
                <a:cubicBezTo>
                  <a:pt x="43" y="42"/>
                  <a:pt x="43" y="42"/>
                  <a:pt x="43" y="42"/>
                </a:cubicBezTo>
                <a:cubicBezTo>
                  <a:pt x="42" y="43"/>
                  <a:pt x="42" y="43"/>
                  <a:pt x="42" y="43"/>
                </a:cubicBezTo>
                <a:cubicBezTo>
                  <a:pt x="45" y="45"/>
                  <a:pt x="45" y="45"/>
                  <a:pt x="45" y="45"/>
                </a:cubicBezTo>
                <a:cubicBezTo>
                  <a:pt x="46" y="44"/>
                  <a:pt x="46" y="44"/>
                  <a:pt x="46" y="44"/>
                </a:cubicBezTo>
                <a:close/>
                <a:moveTo>
                  <a:pt x="30" y="51"/>
                </a:moveTo>
                <a:cubicBezTo>
                  <a:pt x="30" y="48"/>
                  <a:pt x="30" y="48"/>
                  <a:pt x="30" y="48"/>
                </a:cubicBezTo>
                <a:cubicBezTo>
                  <a:pt x="29" y="48"/>
                  <a:pt x="29" y="48"/>
                  <a:pt x="29" y="48"/>
                </a:cubicBezTo>
                <a:cubicBezTo>
                  <a:pt x="29" y="51"/>
                  <a:pt x="29" y="51"/>
                  <a:pt x="29" y="51"/>
                </a:cubicBezTo>
                <a:cubicBezTo>
                  <a:pt x="30" y="51"/>
                  <a:pt x="30" y="51"/>
                  <a:pt x="30" y="51"/>
                </a:cubicBezTo>
                <a:close/>
                <a:moveTo>
                  <a:pt x="14" y="45"/>
                </a:moveTo>
                <a:cubicBezTo>
                  <a:pt x="16" y="43"/>
                  <a:pt x="16" y="43"/>
                  <a:pt x="16" y="43"/>
                </a:cubicBezTo>
                <a:cubicBezTo>
                  <a:pt x="15" y="42"/>
                  <a:pt x="15" y="42"/>
                  <a:pt x="15" y="42"/>
                </a:cubicBezTo>
                <a:cubicBezTo>
                  <a:pt x="13" y="44"/>
                  <a:pt x="13" y="44"/>
                  <a:pt x="13" y="44"/>
                </a:cubicBezTo>
                <a:cubicBezTo>
                  <a:pt x="14" y="45"/>
                  <a:pt x="14" y="45"/>
                  <a:pt x="14" y="45"/>
                </a:cubicBezTo>
                <a:close/>
                <a:moveTo>
                  <a:pt x="7" y="29"/>
                </a:moveTo>
                <a:cubicBezTo>
                  <a:pt x="10" y="29"/>
                  <a:pt x="10" y="29"/>
                  <a:pt x="10" y="29"/>
                </a:cubicBezTo>
                <a:cubicBezTo>
                  <a:pt x="10" y="28"/>
                  <a:pt x="10" y="28"/>
                  <a:pt x="10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9"/>
                  <a:pt x="7" y="29"/>
                  <a:pt x="7" y="29"/>
                </a:cubicBezTo>
                <a:close/>
                <a:moveTo>
                  <a:pt x="13" y="13"/>
                </a:moveTo>
                <a:cubicBezTo>
                  <a:pt x="15" y="15"/>
                  <a:pt x="15" y="15"/>
                  <a:pt x="15" y="15"/>
                </a:cubicBezTo>
                <a:cubicBezTo>
                  <a:pt x="16" y="14"/>
                  <a:pt x="16" y="14"/>
                  <a:pt x="16" y="14"/>
                </a:cubicBezTo>
                <a:cubicBezTo>
                  <a:pt x="14" y="12"/>
                  <a:pt x="14" y="12"/>
                  <a:pt x="14" y="12"/>
                </a:cubicBezTo>
                <a:cubicBezTo>
                  <a:pt x="13" y="13"/>
                  <a:pt x="13" y="13"/>
                  <a:pt x="13" y="13"/>
                </a:cubicBezTo>
                <a:close/>
                <a:moveTo>
                  <a:pt x="29" y="6"/>
                </a:moveTo>
                <a:cubicBezTo>
                  <a:pt x="29" y="9"/>
                  <a:pt x="29" y="9"/>
                  <a:pt x="29" y="9"/>
                </a:cubicBezTo>
                <a:cubicBezTo>
                  <a:pt x="30" y="9"/>
                  <a:pt x="30" y="9"/>
                  <a:pt x="30" y="9"/>
                </a:cubicBezTo>
                <a:cubicBezTo>
                  <a:pt x="30" y="6"/>
                  <a:pt x="30" y="6"/>
                  <a:pt x="30" y="6"/>
                </a:cubicBezTo>
                <a:cubicBezTo>
                  <a:pt x="29" y="6"/>
                  <a:pt x="29" y="6"/>
                  <a:pt x="29" y="6"/>
                </a:cubicBezTo>
                <a:close/>
                <a:moveTo>
                  <a:pt x="45" y="12"/>
                </a:moveTo>
                <a:cubicBezTo>
                  <a:pt x="42" y="14"/>
                  <a:pt x="42" y="14"/>
                  <a:pt x="42" y="14"/>
                </a:cubicBezTo>
                <a:cubicBezTo>
                  <a:pt x="43" y="15"/>
                  <a:pt x="43" y="15"/>
                  <a:pt x="43" y="15"/>
                </a:cubicBezTo>
                <a:cubicBezTo>
                  <a:pt x="46" y="13"/>
                  <a:pt x="46" y="13"/>
                  <a:pt x="46" y="13"/>
                </a:cubicBezTo>
                <a:cubicBezTo>
                  <a:pt x="45" y="12"/>
                  <a:pt x="45" y="12"/>
                  <a:pt x="45" y="12"/>
                </a:cubicBezTo>
                <a:close/>
                <a:moveTo>
                  <a:pt x="21" y="20"/>
                </a:moveTo>
                <a:cubicBezTo>
                  <a:pt x="22" y="22"/>
                  <a:pt x="22" y="22"/>
                  <a:pt x="22" y="22"/>
                </a:cubicBezTo>
                <a:cubicBezTo>
                  <a:pt x="23" y="25"/>
                  <a:pt x="23" y="25"/>
                  <a:pt x="23" y="25"/>
                </a:cubicBezTo>
                <a:cubicBezTo>
                  <a:pt x="17" y="27"/>
                  <a:pt x="17" y="27"/>
                  <a:pt x="17" y="27"/>
                </a:cubicBezTo>
                <a:cubicBezTo>
                  <a:pt x="13" y="29"/>
                  <a:pt x="13" y="29"/>
                  <a:pt x="13" y="29"/>
                </a:cubicBezTo>
                <a:cubicBezTo>
                  <a:pt x="17" y="30"/>
                  <a:pt x="17" y="30"/>
                  <a:pt x="17" y="30"/>
                </a:cubicBezTo>
                <a:cubicBezTo>
                  <a:pt x="23" y="32"/>
                  <a:pt x="23" y="32"/>
                  <a:pt x="23" y="32"/>
                </a:cubicBezTo>
                <a:cubicBezTo>
                  <a:pt x="22" y="35"/>
                  <a:pt x="22" y="35"/>
                  <a:pt x="22" y="35"/>
                </a:cubicBezTo>
                <a:cubicBezTo>
                  <a:pt x="21" y="37"/>
                  <a:pt x="21" y="37"/>
                  <a:pt x="21" y="37"/>
                </a:cubicBezTo>
                <a:cubicBezTo>
                  <a:pt x="23" y="36"/>
                  <a:pt x="23" y="36"/>
                  <a:pt x="23" y="36"/>
                </a:cubicBezTo>
                <a:cubicBezTo>
                  <a:pt x="26" y="35"/>
                  <a:pt x="26" y="35"/>
                  <a:pt x="26" y="35"/>
                </a:cubicBezTo>
                <a:cubicBezTo>
                  <a:pt x="28" y="41"/>
                  <a:pt x="28" y="41"/>
                  <a:pt x="28" y="41"/>
                </a:cubicBezTo>
                <a:cubicBezTo>
                  <a:pt x="29" y="45"/>
                  <a:pt x="29" y="45"/>
                  <a:pt x="29" y="45"/>
                </a:cubicBezTo>
                <a:cubicBezTo>
                  <a:pt x="30" y="41"/>
                  <a:pt x="30" y="41"/>
                  <a:pt x="30" y="41"/>
                </a:cubicBezTo>
                <a:cubicBezTo>
                  <a:pt x="33" y="35"/>
                  <a:pt x="33" y="35"/>
                  <a:pt x="33" y="35"/>
                </a:cubicBezTo>
                <a:cubicBezTo>
                  <a:pt x="35" y="36"/>
                  <a:pt x="35" y="36"/>
                  <a:pt x="35" y="36"/>
                </a:cubicBezTo>
                <a:cubicBezTo>
                  <a:pt x="38" y="37"/>
                  <a:pt x="38" y="37"/>
                  <a:pt x="38" y="37"/>
                </a:cubicBezTo>
                <a:cubicBezTo>
                  <a:pt x="37" y="35"/>
                  <a:pt x="37" y="35"/>
                  <a:pt x="37" y="35"/>
                </a:cubicBezTo>
                <a:cubicBezTo>
                  <a:pt x="35" y="32"/>
                  <a:pt x="35" y="32"/>
                  <a:pt x="35" y="32"/>
                </a:cubicBezTo>
                <a:cubicBezTo>
                  <a:pt x="42" y="30"/>
                  <a:pt x="42" y="30"/>
                  <a:pt x="42" y="30"/>
                </a:cubicBezTo>
                <a:cubicBezTo>
                  <a:pt x="45" y="29"/>
                  <a:pt x="45" y="29"/>
                  <a:pt x="45" y="29"/>
                </a:cubicBezTo>
                <a:cubicBezTo>
                  <a:pt x="42" y="27"/>
                  <a:pt x="42" y="27"/>
                  <a:pt x="42" y="27"/>
                </a:cubicBezTo>
                <a:cubicBezTo>
                  <a:pt x="35" y="25"/>
                  <a:pt x="35" y="25"/>
                  <a:pt x="35" y="25"/>
                </a:cubicBezTo>
                <a:cubicBezTo>
                  <a:pt x="37" y="22"/>
                  <a:pt x="37" y="22"/>
                  <a:pt x="37" y="22"/>
                </a:cubicBezTo>
                <a:cubicBezTo>
                  <a:pt x="38" y="20"/>
                  <a:pt x="38" y="20"/>
                  <a:pt x="38" y="20"/>
                </a:cubicBezTo>
                <a:cubicBezTo>
                  <a:pt x="35" y="21"/>
                  <a:pt x="35" y="21"/>
                  <a:pt x="35" y="21"/>
                </a:cubicBezTo>
                <a:cubicBezTo>
                  <a:pt x="33" y="23"/>
                  <a:pt x="33" y="23"/>
                  <a:pt x="33" y="23"/>
                </a:cubicBezTo>
                <a:cubicBezTo>
                  <a:pt x="30" y="16"/>
                  <a:pt x="30" y="16"/>
                  <a:pt x="30" y="16"/>
                </a:cubicBezTo>
                <a:cubicBezTo>
                  <a:pt x="29" y="13"/>
                  <a:pt x="29" y="13"/>
                  <a:pt x="29" y="13"/>
                </a:cubicBezTo>
                <a:cubicBezTo>
                  <a:pt x="28" y="16"/>
                  <a:pt x="28" y="16"/>
                  <a:pt x="28" y="16"/>
                </a:cubicBezTo>
                <a:cubicBezTo>
                  <a:pt x="26" y="23"/>
                  <a:pt x="26" y="23"/>
                  <a:pt x="26" y="23"/>
                </a:cubicBezTo>
                <a:cubicBezTo>
                  <a:pt x="23" y="21"/>
                  <a:pt x="23" y="21"/>
                  <a:pt x="23" y="21"/>
                </a:cubicBezTo>
                <a:cubicBezTo>
                  <a:pt x="21" y="20"/>
                  <a:pt x="21" y="20"/>
                  <a:pt x="21" y="20"/>
                </a:cubicBezTo>
                <a:close/>
                <a:moveTo>
                  <a:pt x="46" y="12"/>
                </a:moveTo>
                <a:cubicBezTo>
                  <a:pt x="42" y="8"/>
                  <a:pt x="36" y="5"/>
                  <a:pt x="29" y="5"/>
                </a:cubicBezTo>
                <a:cubicBezTo>
                  <a:pt x="23" y="5"/>
                  <a:pt x="17" y="8"/>
                  <a:pt x="13" y="12"/>
                </a:cubicBezTo>
                <a:cubicBezTo>
                  <a:pt x="9" y="16"/>
                  <a:pt x="6" y="22"/>
                  <a:pt x="6" y="29"/>
                </a:cubicBezTo>
                <a:cubicBezTo>
                  <a:pt x="6" y="35"/>
                  <a:pt x="9" y="41"/>
                  <a:pt x="13" y="45"/>
                </a:cubicBezTo>
                <a:cubicBezTo>
                  <a:pt x="17" y="49"/>
                  <a:pt x="23" y="52"/>
                  <a:pt x="29" y="52"/>
                </a:cubicBezTo>
                <a:cubicBezTo>
                  <a:pt x="36" y="52"/>
                  <a:pt x="42" y="49"/>
                  <a:pt x="46" y="45"/>
                </a:cubicBezTo>
                <a:cubicBezTo>
                  <a:pt x="50" y="41"/>
                  <a:pt x="53" y="35"/>
                  <a:pt x="53" y="29"/>
                </a:cubicBezTo>
                <a:cubicBezTo>
                  <a:pt x="53" y="22"/>
                  <a:pt x="50" y="16"/>
                  <a:pt x="46" y="12"/>
                </a:cubicBezTo>
                <a:close/>
              </a:path>
            </a:pathLst>
          </a:custGeom>
          <a:solidFill>
            <a:schemeClr val="bg1"/>
          </a:solidFill>
          <a:ln w="9525" cap="flat" cmpd="sng">
            <a:solidFill>
              <a:schemeClr val="accent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6012" tIns="48006" rIns="96012" bIns="48006"/>
          <a:lstStyle/>
          <a:p>
            <a:endParaRPr lang="zh-CN" altLang="zh-CN">
              <a:solidFill>
                <a:srgbClr val="00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" name="组合 10"/>
          <p:cNvGrpSpPr/>
          <p:nvPr/>
        </p:nvGrpSpPr>
        <p:grpSpPr bwMode="auto">
          <a:xfrm>
            <a:off x="1096963" y="1724025"/>
            <a:ext cx="3151187" cy="3149600"/>
            <a:chOff x="0" y="0"/>
            <a:chExt cx="3150809" cy="3150809"/>
          </a:xfrm>
        </p:grpSpPr>
        <p:grpSp>
          <p:nvGrpSpPr>
            <p:cNvPr id="6" name="组合 9"/>
            <p:cNvGrpSpPr/>
            <p:nvPr/>
          </p:nvGrpSpPr>
          <p:grpSpPr bwMode="auto">
            <a:xfrm>
              <a:off x="1333204" y="0"/>
              <a:ext cx="353200" cy="3150809"/>
              <a:chOff x="0" y="0"/>
              <a:chExt cx="353200" cy="3150809"/>
            </a:xfrm>
          </p:grpSpPr>
          <p:sp>
            <p:nvSpPr>
              <p:cNvPr id="10" name="等腰三角形 8"/>
              <p:cNvSpPr>
                <a:spLocks noChangeArrowheads="1"/>
              </p:cNvSpPr>
              <p:nvPr/>
            </p:nvSpPr>
            <p:spPr bwMode="auto">
              <a:xfrm rot="14472682">
                <a:off x="-28256" y="28256"/>
                <a:ext cx="409711" cy="353199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25400" cap="flat" cmpd="sng">
                <a:solidFill>
                  <a:schemeClr val="accent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1" name="等腰三角形 100"/>
              <p:cNvSpPr>
                <a:spLocks noChangeArrowheads="1"/>
              </p:cNvSpPr>
              <p:nvPr/>
            </p:nvSpPr>
            <p:spPr bwMode="auto">
              <a:xfrm rot="7127318" flipV="1">
                <a:off x="-28256" y="2769351"/>
                <a:ext cx="409711" cy="353199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25400" cap="flat" cmpd="sng">
                <a:solidFill>
                  <a:schemeClr val="accent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</p:grpSp>
        <p:grpSp>
          <p:nvGrpSpPr>
            <p:cNvPr id="7" name="组合 101"/>
            <p:cNvGrpSpPr/>
            <p:nvPr/>
          </p:nvGrpSpPr>
          <p:grpSpPr bwMode="auto">
            <a:xfrm rot="5400000">
              <a:off x="1398805" y="-7137"/>
              <a:ext cx="353200" cy="3150809"/>
              <a:chOff x="0" y="0"/>
              <a:chExt cx="353200" cy="3150809"/>
            </a:xfrm>
          </p:grpSpPr>
          <p:sp>
            <p:nvSpPr>
              <p:cNvPr id="8" name="等腰三角形 102"/>
              <p:cNvSpPr>
                <a:spLocks noChangeArrowheads="1"/>
              </p:cNvSpPr>
              <p:nvPr/>
            </p:nvSpPr>
            <p:spPr bwMode="auto">
              <a:xfrm rot="14472682">
                <a:off x="-28256" y="28256"/>
                <a:ext cx="409711" cy="353199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25400" cap="flat" cmpd="sng">
                <a:solidFill>
                  <a:schemeClr val="accent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9" name="等腰三角形 103"/>
              <p:cNvSpPr>
                <a:spLocks noChangeArrowheads="1"/>
              </p:cNvSpPr>
              <p:nvPr/>
            </p:nvSpPr>
            <p:spPr bwMode="auto">
              <a:xfrm rot="7127318" flipV="1">
                <a:off x="-28256" y="2769351"/>
                <a:ext cx="409711" cy="353199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 w="25400" cap="flat" cmpd="sng">
                <a:solidFill>
                  <a:schemeClr val="accent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</p:grpSp>
      </p:grpSp>
      <p:grpSp>
        <p:nvGrpSpPr>
          <p:cNvPr id="12" name="组合 13"/>
          <p:cNvGrpSpPr/>
          <p:nvPr/>
        </p:nvGrpSpPr>
        <p:grpSpPr bwMode="auto">
          <a:xfrm>
            <a:off x="5375275" y="2692400"/>
            <a:ext cx="5616575" cy="1089906"/>
            <a:chOff x="0" y="0"/>
            <a:chExt cx="5616624" cy="1090910"/>
          </a:xfrm>
        </p:grpSpPr>
        <p:grpSp>
          <p:nvGrpSpPr>
            <p:cNvPr id="13" name="组合 87"/>
            <p:cNvGrpSpPr/>
            <p:nvPr/>
          </p:nvGrpSpPr>
          <p:grpSpPr bwMode="auto">
            <a:xfrm>
              <a:off x="0" y="383504"/>
              <a:ext cx="5616624" cy="707406"/>
              <a:chOff x="0" y="0"/>
              <a:chExt cx="5903935" cy="707406"/>
            </a:xfrm>
          </p:grpSpPr>
          <p:sp>
            <p:nvSpPr>
              <p:cNvPr id="17" name="文本框 88"/>
              <p:cNvSpPr>
                <a:spLocks noChangeArrowheads="1"/>
              </p:cNvSpPr>
              <p:nvPr/>
            </p:nvSpPr>
            <p:spPr bwMode="auto">
              <a:xfrm>
                <a:off x="1045142" y="0"/>
                <a:ext cx="4858793" cy="70740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/>
                <a:r>
                  <a:rPr lang="zh-CN" altLang="en-US" sz="4000" b="1" dirty="0">
                    <a:solidFill>
                      <a:schemeClr val="accent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ea typeface="微软雅黑 Light" panose="020B0502040204020203" pitchFamily="34" charset="-122"/>
                    <a:sym typeface="微软雅黑" panose="020B0503020204020204" pitchFamily="34" charset="-122"/>
                  </a:rPr>
                  <a:t>应用功能</a:t>
                </a:r>
                <a:endParaRPr lang="zh-CN" altLang="en-US" sz="4000" b="1" dirty="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ea typeface="微软雅黑 Light" panose="020B0502040204020203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8" name="文本框 14"/>
              <p:cNvSpPr>
                <a:spLocks noChangeArrowheads="1"/>
              </p:cNvSpPr>
              <p:nvPr/>
            </p:nvSpPr>
            <p:spPr bwMode="auto">
              <a:xfrm>
                <a:off x="0" y="280577"/>
                <a:ext cx="2753019" cy="3527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zh-CN" altLang="zh-CN" sz="1700">
                  <a:latin typeface="Source Sans Pro Light" panose="020B0403030403020204" pitchFamily="34" charset="0"/>
                  <a:ea typeface="冬青黑体简体中文 W3" pitchFamily="2" charset="-122"/>
                  <a:sym typeface="Source Sans Pro Light" panose="020B0403030403020204" pitchFamily="34" charset="0"/>
                </a:endParaRPr>
              </a:p>
            </p:txBody>
          </p:sp>
        </p:grpSp>
        <p:grpSp>
          <p:nvGrpSpPr>
            <p:cNvPr id="14" name="组合 107"/>
            <p:cNvGrpSpPr/>
            <p:nvPr/>
          </p:nvGrpSpPr>
          <p:grpSpPr bwMode="auto">
            <a:xfrm>
              <a:off x="0" y="0"/>
              <a:ext cx="994281" cy="929540"/>
              <a:chOff x="0" y="0"/>
              <a:chExt cx="3412211" cy="3190031"/>
            </a:xfrm>
          </p:grpSpPr>
          <p:sp>
            <p:nvSpPr>
              <p:cNvPr id="15" name="等腰三角形 108"/>
              <p:cNvSpPr>
                <a:spLocks noChangeArrowheads="1"/>
              </p:cNvSpPr>
              <p:nvPr/>
            </p:nvSpPr>
            <p:spPr bwMode="auto">
              <a:xfrm rot="5400000">
                <a:off x="-220002" y="220002"/>
                <a:ext cx="3190031" cy="2750027"/>
              </a:xfrm>
              <a:prstGeom prst="triangle">
                <a:avLst>
                  <a:gd name="adj" fmla="val 50000"/>
                </a:avLst>
              </a:prstGeom>
              <a:noFill/>
              <a:ln w="25400" cap="flat" cmpd="sng">
                <a:solidFill>
                  <a:srgbClr val="FFFFFF">
                    <a:alpha val="17999"/>
                  </a:srgbClr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  <p:sp>
            <p:nvSpPr>
              <p:cNvPr id="16" name="等腰三角形 109"/>
              <p:cNvSpPr>
                <a:spLocks noChangeArrowheads="1"/>
              </p:cNvSpPr>
              <p:nvPr/>
            </p:nvSpPr>
            <p:spPr bwMode="auto">
              <a:xfrm rot="5400000">
                <a:off x="442179" y="220002"/>
                <a:ext cx="3190031" cy="2750027"/>
              </a:xfrm>
              <a:prstGeom prst="triangle">
                <a:avLst>
                  <a:gd name="adj" fmla="val 50000"/>
                </a:avLst>
              </a:prstGeom>
              <a:noFill/>
              <a:ln w="25400" cap="flat" cmpd="sng">
                <a:solidFill>
                  <a:srgbClr val="FFFFFF">
                    <a:alpha val="17999"/>
                  </a:srgbClr>
                </a:solidFill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lang="zh-CN" altLang="zh-CN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 autoUpdateAnimBg="0"/>
      <p:bldP spid="4" grpId="0" bldLvl="0" animBg="1" autoUpdateAnimBg="0"/>
    </p:bld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66"/>
          <p:cNvGrpSpPr/>
          <p:nvPr/>
        </p:nvGrpSpPr>
        <p:grpSpPr bwMode="auto">
          <a:xfrm>
            <a:off x="-1880" y="225463"/>
            <a:ext cx="1049182" cy="979979"/>
            <a:chOff x="-4734" y="1927960"/>
            <a:chExt cx="3412211" cy="3190031"/>
          </a:xfrm>
        </p:grpSpPr>
        <p:sp>
          <p:nvSpPr>
            <p:cNvPr id="265" name="等腰三角形 264"/>
            <p:cNvSpPr/>
            <p:nvPr/>
          </p:nvSpPr>
          <p:spPr>
            <a:xfrm rot="5400000">
              <a:off x="-223973" y="2147199"/>
              <a:ext cx="3190031" cy="2751547"/>
            </a:xfrm>
            <a:prstGeom prst="triangle">
              <a:avLst/>
            </a:pr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40" noProof="1">
                <a:solidFill>
                  <a:schemeClr val="tx1"/>
                </a:solidFill>
              </a:endParaRPr>
            </a:p>
          </p:txBody>
        </p:sp>
        <p:sp>
          <p:nvSpPr>
            <p:cNvPr id="266" name="等腰三角形 265"/>
            <p:cNvSpPr/>
            <p:nvPr/>
          </p:nvSpPr>
          <p:spPr>
            <a:xfrm rot="5400000">
              <a:off x="436690" y="2147199"/>
              <a:ext cx="3190031" cy="2751547"/>
            </a:xfrm>
            <a:prstGeom prst="triangle">
              <a:avLst/>
            </a:pr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40" noProof="1">
                <a:solidFill>
                  <a:schemeClr val="tx1"/>
                </a:solidFill>
              </a:endParaRPr>
            </a:p>
          </p:txBody>
        </p:sp>
      </p:grpSp>
      <p:sp>
        <p:nvSpPr>
          <p:cNvPr id="33" name="燕尾形 32"/>
          <p:cNvSpPr/>
          <p:nvPr/>
        </p:nvSpPr>
        <p:spPr>
          <a:xfrm rot="98182">
            <a:off x="12193173" y="596025"/>
            <a:ext cx="245553" cy="243320"/>
          </a:xfrm>
          <a:prstGeom prst="chevron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394" tIns="48197" rIns="96394" bIns="48197" anchor="ctr"/>
          <a:lstStyle/>
          <a:p>
            <a:pPr algn="ctr"/>
            <a:endParaRPr lang="zh-CN" altLang="en-US" sz="2510" noProof="1">
              <a:solidFill>
                <a:schemeClr val="tx1"/>
              </a:solidFill>
            </a:endParaRPr>
          </a:p>
        </p:txBody>
      </p:sp>
      <p:sp>
        <p:nvSpPr>
          <p:cNvPr id="34" name="燕尾形 33"/>
          <p:cNvSpPr/>
          <p:nvPr/>
        </p:nvSpPr>
        <p:spPr>
          <a:xfrm rot="98182">
            <a:off x="12005660" y="596025"/>
            <a:ext cx="243321" cy="243320"/>
          </a:xfrm>
          <a:prstGeom prst="chevron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394" tIns="48197" rIns="96394" bIns="48197" anchor="ctr"/>
          <a:lstStyle/>
          <a:p>
            <a:pPr algn="ctr"/>
            <a:endParaRPr lang="zh-CN" altLang="en-US" sz="2510" noProof="1">
              <a:solidFill>
                <a:schemeClr val="tx1"/>
              </a:solidFill>
            </a:endParaRPr>
          </a:p>
        </p:txBody>
      </p:sp>
      <p:grpSp>
        <p:nvGrpSpPr>
          <p:cNvPr id="3" name="组合 10"/>
          <p:cNvGrpSpPr/>
          <p:nvPr/>
        </p:nvGrpSpPr>
        <p:grpSpPr>
          <a:xfrm>
            <a:off x="-5674" y="369669"/>
            <a:ext cx="417886" cy="388420"/>
            <a:chOff x="-24" y="552"/>
            <a:chExt cx="624" cy="816"/>
          </a:xfrm>
        </p:grpSpPr>
        <p:sp>
          <p:nvSpPr>
            <p:cNvPr id="12" name="矩形 11"/>
            <p:cNvSpPr/>
            <p:nvPr/>
          </p:nvSpPr>
          <p:spPr>
            <a:xfrm>
              <a:off x="-24" y="552"/>
              <a:ext cx="360" cy="816"/>
            </a:xfrm>
            <a:prstGeom prst="rect">
              <a:avLst/>
            </a:prstGeom>
            <a:solidFill>
              <a:srgbClr val="C337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432" y="552"/>
              <a:ext cx="168" cy="816"/>
            </a:xfrm>
            <a:prstGeom prst="rect">
              <a:avLst/>
            </a:prstGeom>
            <a:solidFill>
              <a:srgbClr val="C337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559476" y="322979"/>
            <a:ext cx="860847" cy="480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30" b="1" dirty="0">
                <a:solidFill>
                  <a:srgbClr val="C3373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书架</a:t>
            </a:r>
            <a:endParaRPr lang="zh-CN" altLang="en-US" sz="2530" b="1" dirty="0">
              <a:solidFill>
                <a:srgbClr val="C3373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6" name="图片 5" descr="C:/Users/lc144/Desktop/学习通4.jpg学习通4"/>
          <p:cNvPicPr>
            <a:picLocks noChangeAspect="1"/>
          </p:cNvPicPr>
          <p:nvPr/>
        </p:nvPicPr>
        <p:blipFill>
          <a:blip r:embed="rId1"/>
          <a:srcRect t="4265" b="-224"/>
          <a:stretch>
            <a:fillRect/>
          </a:stretch>
        </p:blipFill>
        <p:spPr>
          <a:xfrm>
            <a:off x="840105" y="1057910"/>
            <a:ext cx="2769235" cy="59051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图片 7" descr="C:/Users/lc144/Desktop/学习通 书架.jpg学习通 书架"/>
          <p:cNvPicPr>
            <a:picLocks noChangeAspect="1"/>
          </p:cNvPicPr>
          <p:nvPr/>
        </p:nvPicPr>
        <p:blipFill>
          <a:blip r:embed="rId2"/>
          <a:srcRect t="4313" b="543"/>
          <a:stretch>
            <a:fillRect/>
          </a:stretch>
        </p:blipFill>
        <p:spPr>
          <a:xfrm>
            <a:off x="4485005" y="1023620"/>
            <a:ext cx="2758440" cy="58326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图片 9" descr="C:/Users/lc144/Desktop/学习通书架2.jpg学习通书架2"/>
          <p:cNvPicPr>
            <a:picLocks noChangeAspect="1"/>
          </p:cNvPicPr>
          <p:nvPr/>
        </p:nvPicPr>
        <p:blipFill>
          <a:blip r:embed="rId3"/>
          <a:srcRect t="4227" b="1526"/>
          <a:stretch>
            <a:fillRect/>
          </a:stretch>
        </p:blipFill>
        <p:spPr>
          <a:xfrm>
            <a:off x="8245475" y="1023620"/>
            <a:ext cx="2766695" cy="57950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矩形 10"/>
          <p:cNvSpPr/>
          <p:nvPr/>
        </p:nvSpPr>
        <p:spPr>
          <a:xfrm>
            <a:off x="840105" y="4408170"/>
            <a:ext cx="2757805" cy="38862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024281" y="955078"/>
            <a:ext cx="3123252" cy="606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 descr="C:/Users/lc144/Desktop/学习通云盘.jpg学习通云盘"/>
          <p:cNvPicPr>
            <a:picLocks noChangeAspect="1" noChangeArrowheads="1"/>
          </p:cNvPicPr>
          <p:nvPr/>
        </p:nvPicPr>
        <p:blipFill>
          <a:blip r:embed="rId2"/>
          <a:srcRect t="3786" b="-1209"/>
          <a:stretch>
            <a:fillRect/>
          </a:stretch>
        </p:blipFill>
        <p:spPr bwMode="auto">
          <a:xfrm>
            <a:off x="2900680" y="955040"/>
            <a:ext cx="2860675" cy="6193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8"/>
          <p:cNvGrpSpPr/>
          <p:nvPr/>
        </p:nvGrpSpPr>
        <p:grpSpPr>
          <a:xfrm>
            <a:off x="-5674" y="369669"/>
            <a:ext cx="417886" cy="388420"/>
            <a:chOff x="-24" y="552"/>
            <a:chExt cx="624" cy="816"/>
          </a:xfrm>
        </p:grpSpPr>
        <p:sp>
          <p:nvSpPr>
            <p:cNvPr id="10" name="矩形 9"/>
            <p:cNvSpPr/>
            <p:nvPr/>
          </p:nvSpPr>
          <p:spPr>
            <a:xfrm>
              <a:off x="-24" y="552"/>
              <a:ext cx="360" cy="816"/>
            </a:xfrm>
            <a:prstGeom prst="rect">
              <a:avLst/>
            </a:prstGeom>
            <a:solidFill>
              <a:srgbClr val="C337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432" y="552"/>
              <a:ext cx="168" cy="816"/>
            </a:xfrm>
            <a:prstGeom prst="rect">
              <a:avLst/>
            </a:prstGeom>
            <a:solidFill>
              <a:srgbClr val="C337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2849880" y="4010660"/>
            <a:ext cx="2959735" cy="40259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 sz="190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473" y="1392348"/>
            <a:ext cx="683084" cy="482177"/>
          </a:xfrm>
          <a:prstGeom prst="rect">
            <a:avLst/>
          </a:prstGeom>
        </p:spPr>
      </p:pic>
      <p:sp>
        <p:nvSpPr>
          <p:cNvPr id="14" name="AutoShape 9"/>
          <p:cNvSpPr>
            <a:spLocks noChangeArrowheads="1"/>
          </p:cNvSpPr>
          <p:nvPr/>
        </p:nvSpPr>
        <p:spPr bwMode="auto">
          <a:xfrm>
            <a:off x="3980649" y="4912112"/>
            <a:ext cx="1202169" cy="638146"/>
          </a:xfrm>
          <a:prstGeom prst="wedgeRectCallout">
            <a:avLst>
              <a:gd name="adj1" fmla="val -42956"/>
              <a:gd name="adj2" fmla="val -113864"/>
            </a:avLst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1257" tIns="50629" rIns="101257" bIns="50629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530" b="1" dirty="0">
                <a:solidFill>
                  <a:srgbClr val="70AD47">
                    <a:lumMod val="75000"/>
                  </a:srgbClr>
                </a:solidFill>
                <a:ea typeface="微软雅黑" panose="020B0503020204020204" pitchFamily="34" charset="-122"/>
              </a:rPr>
              <a:t>小组</a:t>
            </a:r>
            <a:endParaRPr lang="zh-CN" altLang="en-US" sz="2530" b="1" dirty="0">
              <a:solidFill>
                <a:srgbClr val="70AD47">
                  <a:lumMod val="75000"/>
                </a:srgbClr>
              </a:solidFill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744787" y="890156"/>
            <a:ext cx="412385" cy="43676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 sz="1900"/>
          </a:p>
        </p:txBody>
      </p:sp>
      <p:sp>
        <p:nvSpPr>
          <p:cNvPr id="17" name="AutoShape 9"/>
          <p:cNvSpPr>
            <a:spLocks noChangeArrowheads="1"/>
          </p:cNvSpPr>
          <p:nvPr/>
        </p:nvSpPr>
        <p:spPr bwMode="auto">
          <a:xfrm>
            <a:off x="9584049" y="1870929"/>
            <a:ext cx="1750048" cy="638146"/>
          </a:xfrm>
          <a:prstGeom prst="wedgeRectCallout">
            <a:avLst>
              <a:gd name="adj1" fmla="val -30800"/>
              <a:gd name="adj2" fmla="val -112512"/>
            </a:avLst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1257" tIns="50629" rIns="101257" bIns="50629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530" b="1" dirty="0">
                <a:solidFill>
                  <a:srgbClr val="70AD47">
                    <a:lumMod val="75000"/>
                  </a:srgbClr>
                </a:solidFill>
                <a:ea typeface="微软雅黑" panose="020B0503020204020204" pitchFamily="34" charset="-122"/>
              </a:rPr>
              <a:t>新建小组</a:t>
            </a:r>
            <a:endParaRPr lang="zh-CN" altLang="en-US" sz="2530" b="1" dirty="0">
              <a:solidFill>
                <a:srgbClr val="70AD47">
                  <a:lumMod val="75000"/>
                </a:srgbClr>
              </a:solidFill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59476" y="322979"/>
            <a:ext cx="829339" cy="480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30" b="1" dirty="0">
                <a:solidFill>
                  <a:srgbClr val="C3373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小组</a:t>
            </a:r>
            <a:endParaRPr lang="zh-CN" altLang="en-US" sz="2530" b="1" dirty="0">
              <a:solidFill>
                <a:srgbClr val="C3373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7" grpId="0" bldLvl="0" animBg="1"/>
    </p:bld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274906" y="1055411"/>
            <a:ext cx="3136886" cy="5861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8581" y="1055412"/>
            <a:ext cx="2773227" cy="5877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8"/>
          <p:cNvGrpSpPr/>
          <p:nvPr/>
        </p:nvGrpSpPr>
        <p:grpSpPr>
          <a:xfrm>
            <a:off x="-5674" y="369669"/>
            <a:ext cx="417886" cy="388420"/>
            <a:chOff x="-24" y="552"/>
            <a:chExt cx="624" cy="816"/>
          </a:xfrm>
        </p:grpSpPr>
        <p:sp>
          <p:nvSpPr>
            <p:cNvPr id="10" name="矩形 9"/>
            <p:cNvSpPr/>
            <p:nvPr/>
          </p:nvSpPr>
          <p:spPr>
            <a:xfrm>
              <a:off x="-24" y="552"/>
              <a:ext cx="360" cy="816"/>
            </a:xfrm>
            <a:prstGeom prst="rect">
              <a:avLst/>
            </a:prstGeom>
            <a:solidFill>
              <a:srgbClr val="C337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432" y="552"/>
              <a:ext cx="168" cy="816"/>
            </a:xfrm>
            <a:prstGeom prst="rect">
              <a:avLst/>
            </a:prstGeom>
            <a:solidFill>
              <a:srgbClr val="C337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505" y="1106246"/>
            <a:ext cx="2736095" cy="5826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矩形 17"/>
          <p:cNvSpPr/>
          <p:nvPr/>
        </p:nvSpPr>
        <p:spPr>
          <a:xfrm>
            <a:off x="3261023" y="5848573"/>
            <a:ext cx="504056" cy="48413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327" tIns="36163" rIns="72327" bIns="36163"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166" y="5061120"/>
            <a:ext cx="1266984" cy="482177"/>
          </a:xfrm>
          <a:prstGeom prst="rect">
            <a:avLst/>
          </a:prstGeom>
        </p:spPr>
      </p:pic>
      <p:sp>
        <p:nvSpPr>
          <p:cNvPr id="26" name="矩形 25"/>
          <p:cNvSpPr/>
          <p:nvPr/>
        </p:nvSpPr>
        <p:spPr>
          <a:xfrm>
            <a:off x="4738581" y="4826581"/>
            <a:ext cx="2773227" cy="177552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327" tIns="36163" rIns="72327" bIns="36163" rtlCol="0" anchor="ctr"/>
          <a:lstStyle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04" y="6602105"/>
            <a:ext cx="2736095" cy="331010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0934" y="1055412"/>
            <a:ext cx="2732285" cy="5838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矩形 26"/>
          <p:cNvSpPr/>
          <p:nvPr/>
        </p:nvSpPr>
        <p:spPr>
          <a:xfrm>
            <a:off x="9904982" y="1668184"/>
            <a:ext cx="988890" cy="34222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327" tIns="36163" rIns="72327" bIns="36163"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标注 27"/>
          <p:cNvSpPr/>
          <p:nvPr/>
        </p:nvSpPr>
        <p:spPr>
          <a:xfrm>
            <a:off x="5353197" y="3883387"/>
            <a:ext cx="1829429" cy="612773"/>
          </a:xfrm>
          <a:prstGeom prst="wedgeRoundRectCallout">
            <a:avLst>
              <a:gd name="adj1" fmla="val -29694"/>
              <a:gd name="adj2" fmla="val 121920"/>
              <a:gd name="adj3" fmla="val 16667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75943" tIns="37972" rIns="75943" bIns="37972" anchor="ctr"/>
          <a:lstStyle/>
          <a:p>
            <a:pPr algn="ctr">
              <a:defRPr/>
            </a:pPr>
            <a:r>
              <a:rPr lang="zh-CN" altLang="en-US" sz="2530" b="1" dirty="0">
                <a:solidFill>
                  <a:schemeClr val="accent6">
                    <a:lumMod val="50000"/>
                  </a:schemeClr>
                </a:solidFill>
                <a:ea typeface="微软雅黑" panose="020B0503020204020204" pitchFamily="34" charset="-122"/>
              </a:rPr>
              <a:t>上传附件</a:t>
            </a:r>
            <a:endParaRPr lang="en-US" altLang="zh-CN" sz="2530" b="1" dirty="0">
              <a:solidFill>
                <a:schemeClr val="accent6">
                  <a:lumMod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0" name="圆角矩形标注 29"/>
          <p:cNvSpPr/>
          <p:nvPr/>
        </p:nvSpPr>
        <p:spPr>
          <a:xfrm>
            <a:off x="11279247" y="1532910"/>
            <a:ext cx="1613530" cy="612773"/>
          </a:xfrm>
          <a:prstGeom prst="wedgeRoundRectCallout">
            <a:avLst>
              <a:gd name="adj1" fmla="val -72198"/>
              <a:gd name="adj2" fmla="val 5166"/>
              <a:gd name="adj3" fmla="val 16667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75943" tIns="37972" rIns="75943" bIns="37972" anchor="ctr"/>
          <a:lstStyle/>
          <a:p>
            <a:pPr algn="ctr">
              <a:defRPr/>
            </a:pPr>
            <a:r>
              <a:rPr lang="zh-CN" altLang="en-US" sz="2530" b="1" dirty="0">
                <a:solidFill>
                  <a:schemeClr val="accent6">
                    <a:lumMod val="50000"/>
                  </a:schemeClr>
                </a:solidFill>
                <a:ea typeface="微软雅黑" panose="020B0503020204020204" pitchFamily="34" charset="-122"/>
              </a:rPr>
              <a:t>编辑文本</a:t>
            </a:r>
            <a:endParaRPr lang="en-US" altLang="zh-CN" sz="2530" b="1" dirty="0">
              <a:solidFill>
                <a:schemeClr val="accent6">
                  <a:lumMod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59476" y="322979"/>
            <a:ext cx="901347" cy="480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30" b="1" dirty="0">
                <a:solidFill>
                  <a:srgbClr val="C3373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小组</a:t>
            </a:r>
            <a:endParaRPr lang="zh-CN" altLang="en-US" sz="2530" b="1" dirty="0">
              <a:solidFill>
                <a:srgbClr val="C3373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9" name="圆角矩形标注 18"/>
          <p:cNvSpPr/>
          <p:nvPr/>
        </p:nvSpPr>
        <p:spPr>
          <a:xfrm>
            <a:off x="2250381" y="4569623"/>
            <a:ext cx="1494929" cy="612773"/>
          </a:xfrm>
          <a:prstGeom prst="wedgeRoundRectCallout">
            <a:avLst>
              <a:gd name="adj1" fmla="val 31330"/>
              <a:gd name="adj2" fmla="val 137767"/>
              <a:gd name="adj3" fmla="val 16667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75943" tIns="37972" rIns="75943" bIns="37972" anchor="ctr"/>
          <a:lstStyle/>
          <a:p>
            <a:pPr algn="ctr">
              <a:defRPr/>
            </a:pPr>
            <a:r>
              <a:rPr lang="zh-CN" altLang="en-US" sz="2530" b="1" dirty="0">
                <a:solidFill>
                  <a:schemeClr val="accent6">
                    <a:lumMod val="50000"/>
                  </a:schemeClr>
                </a:solidFill>
                <a:ea typeface="微软雅黑" panose="020B0503020204020204" pitchFamily="34" charset="-122"/>
              </a:rPr>
              <a:t>写话题</a:t>
            </a:r>
            <a:endParaRPr lang="en-US" altLang="zh-CN" sz="2530" b="1" dirty="0">
              <a:solidFill>
                <a:schemeClr val="accent6">
                  <a:lumMod val="50000"/>
                </a:schemeClr>
              </a:solidFill>
              <a:ea typeface="微软雅黑" panose="020B0503020204020204" pitchFamily="34" charset="-122"/>
            </a:endParaRPr>
          </a:p>
        </p:txBody>
      </p:sp>
    </p:spTree>
    <p:custDataLst>
      <p:tags r:id="rId6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ldLvl="0" animBg="1"/>
      <p:bldP spid="27" grpId="0" bldLvl="0" animBg="1"/>
      <p:bldP spid="28" grpId="0" bldLvl="0" animBg="1"/>
      <p:bldP spid="30" grpId="0" bldLvl="0" animBg="1"/>
    </p:bld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244432" y="1132069"/>
            <a:ext cx="3012698" cy="290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" descr="C:/Users/lc144/Desktop/学习通云盘.jpg学习通云盘"/>
          <p:cNvPicPr>
            <a:picLocks noChangeAspect="1" noChangeArrowheads="1"/>
          </p:cNvPicPr>
          <p:nvPr/>
        </p:nvPicPr>
        <p:blipFill>
          <a:blip r:embed="rId2"/>
          <a:srcRect l="922" t="5007" r="-922" b="-1477"/>
          <a:stretch>
            <a:fillRect/>
          </a:stretch>
        </p:blipFill>
        <p:spPr bwMode="auto">
          <a:xfrm>
            <a:off x="1100455" y="1047115"/>
            <a:ext cx="2753995" cy="5904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49"/>
          <a:stretch>
            <a:fillRect/>
          </a:stretch>
        </p:blipFill>
        <p:spPr bwMode="auto">
          <a:xfrm>
            <a:off x="8179794" y="1047070"/>
            <a:ext cx="3012697" cy="6025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24987" y="1055566"/>
            <a:ext cx="3012697" cy="5877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8"/>
          <p:cNvGrpSpPr/>
          <p:nvPr/>
        </p:nvGrpSpPr>
        <p:grpSpPr>
          <a:xfrm>
            <a:off x="-5674" y="369669"/>
            <a:ext cx="417886" cy="388420"/>
            <a:chOff x="-24" y="552"/>
            <a:chExt cx="624" cy="816"/>
          </a:xfrm>
        </p:grpSpPr>
        <p:sp>
          <p:nvSpPr>
            <p:cNvPr id="10" name="矩形 9"/>
            <p:cNvSpPr/>
            <p:nvPr/>
          </p:nvSpPr>
          <p:spPr>
            <a:xfrm>
              <a:off x="-24" y="552"/>
              <a:ext cx="360" cy="816"/>
            </a:xfrm>
            <a:prstGeom prst="rect">
              <a:avLst/>
            </a:prstGeom>
            <a:solidFill>
              <a:srgbClr val="C337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432" y="552"/>
              <a:ext cx="168" cy="816"/>
            </a:xfrm>
            <a:prstGeom prst="rect">
              <a:avLst/>
            </a:prstGeom>
            <a:solidFill>
              <a:srgbClr val="C337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矩形 26"/>
          <p:cNvSpPr/>
          <p:nvPr/>
        </p:nvSpPr>
        <p:spPr>
          <a:xfrm>
            <a:off x="1028065" y="3045460"/>
            <a:ext cx="2794000" cy="43751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zh-CN" altLang="en-US" sz="1900"/>
          </a:p>
        </p:txBody>
      </p:sp>
      <p:sp>
        <p:nvSpPr>
          <p:cNvPr id="28" name="AutoShape 9"/>
          <p:cNvSpPr>
            <a:spLocks noChangeArrowheads="1"/>
          </p:cNvSpPr>
          <p:nvPr/>
        </p:nvSpPr>
        <p:spPr bwMode="auto">
          <a:xfrm>
            <a:off x="2154187" y="1988393"/>
            <a:ext cx="1312194" cy="638146"/>
          </a:xfrm>
          <a:prstGeom prst="wedgeRectCallout">
            <a:avLst>
              <a:gd name="adj1" fmla="val -25625"/>
              <a:gd name="adj2" fmla="val 101978"/>
            </a:avLst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1257" tIns="50629" rIns="101257" bIns="50629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530" b="1" dirty="0">
                <a:solidFill>
                  <a:srgbClr val="70AD47">
                    <a:lumMod val="75000"/>
                  </a:srgbClr>
                </a:solidFill>
                <a:ea typeface="微软雅黑" panose="020B0503020204020204" pitchFamily="34" charset="-122"/>
              </a:rPr>
              <a:t>笔记本</a:t>
            </a:r>
            <a:endParaRPr lang="zh-CN" altLang="en-US" sz="2530" b="1" dirty="0">
              <a:solidFill>
                <a:srgbClr val="70AD47">
                  <a:lumMod val="75000"/>
                </a:srgbClr>
              </a:solidFill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 bwMode="auto">
          <a:xfrm>
            <a:off x="8781916" y="4809698"/>
            <a:ext cx="338150" cy="359021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435" tIns="48218" rIns="96435" bIns="48218" numCol="1" rtlCol="0" anchor="t" anchorCtr="0" compatLnSpc="1"/>
          <a:lstStyle/>
          <a:p>
            <a:pPr defTabSz="964565"/>
            <a:endParaRPr lang="zh-CN" altLang="en-US" sz="1900" b="1">
              <a:latin typeface="Arial" panose="020B0604020202020204" pitchFamily="34" charset="0"/>
            </a:endParaRPr>
          </a:p>
        </p:txBody>
      </p:sp>
      <p:sp>
        <p:nvSpPr>
          <p:cNvPr id="33" name="矩形标注 32"/>
          <p:cNvSpPr/>
          <p:nvPr/>
        </p:nvSpPr>
        <p:spPr bwMode="auto">
          <a:xfrm>
            <a:off x="8026412" y="4127005"/>
            <a:ext cx="1059588" cy="455651"/>
          </a:xfrm>
          <a:prstGeom prst="wedgeRectCallout">
            <a:avLst>
              <a:gd name="adj1" fmla="val 25536"/>
              <a:gd name="adj2" fmla="val 85613"/>
            </a:avLst>
          </a:prstGeom>
          <a:solidFill>
            <a:schemeClr val="bg1"/>
          </a:solid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435" tIns="48218" rIns="96435" bIns="48218" numCol="1" rtlCol="0" anchor="t" anchorCtr="0" compatLnSpc="1"/>
          <a:lstStyle/>
          <a:p>
            <a:pPr algn="ctr" defTabSz="964565"/>
            <a:r>
              <a:rPr lang="zh-CN" altLang="en-US" sz="2530" b="1" dirty="0">
                <a:solidFill>
                  <a:srgbClr val="09850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录音</a:t>
            </a:r>
            <a:endParaRPr lang="zh-CN" altLang="en-US" sz="2530" b="1" dirty="0">
              <a:solidFill>
                <a:srgbClr val="09850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标注 33"/>
          <p:cNvSpPr/>
          <p:nvPr/>
        </p:nvSpPr>
        <p:spPr bwMode="auto">
          <a:xfrm>
            <a:off x="9194687" y="4091673"/>
            <a:ext cx="996121" cy="526314"/>
          </a:xfrm>
          <a:prstGeom prst="wedgeRectCallout">
            <a:avLst>
              <a:gd name="adj1" fmla="val -30092"/>
              <a:gd name="adj2" fmla="val 80404"/>
            </a:avLst>
          </a:prstGeom>
          <a:solidFill>
            <a:schemeClr val="bg1"/>
          </a:solid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435" tIns="48218" rIns="96435" bIns="48218" numCol="1" rtlCol="0" anchor="t" anchorCtr="0" compatLnSpc="1"/>
          <a:lstStyle/>
          <a:p>
            <a:pPr algn="ctr" defTabSz="964565"/>
            <a:r>
              <a:rPr lang="zh-CN" altLang="en-US" sz="2530" b="1" dirty="0">
                <a:solidFill>
                  <a:srgbClr val="09850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拍照</a:t>
            </a:r>
            <a:endParaRPr lang="zh-CN" altLang="en-US" sz="2530" b="1" dirty="0">
              <a:solidFill>
                <a:srgbClr val="09850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 bwMode="auto">
          <a:xfrm>
            <a:off x="6668966" y="975703"/>
            <a:ext cx="904080" cy="833527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435" tIns="48218" rIns="96435" bIns="48218" numCol="1" rtlCol="0" anchor="t" anchorCtr="0" compatLnSpc="1"/>
          <a:lstStyle/>
          <a:p>
            <a:pPr defTabSz="964565"/>
            <a:endParaRPr lang="zh-CN" altLang="en-US" sz="1900" b="1">
              <a:latin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819098" y="1050566"/>
            <a:ext cx="307227" cy="32151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327" tIns="36163" rIns="72327" bIns="36163"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 bwMode="auto">
          <a:xfrm>
            <a:off x="9289960" y="4809698"/>
            <a:ext cx="338150" cy="359021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435" tIns="48218" rIns="96435" bIns="48218" numCol="1" rtlCol="0" anchor="t" anchorCtr="0" compatLnSpc="1"/>
          <a:lstStyle/>
          <a:p>
            <a:pPr defTabSz="964565"/>
            <a:endParaRPr lang="zh-CN" altLang="en-US" sz="1900" b="1">
              <a:latin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59476" y="322979"/>
            <a:ext cx="1405403" cy="481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30" b="1" dirty="0">
                <a:solidFill>
                  <a:srgbClr val="C3373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笔记本</a:t>
            </a:r>
            <a:endParaRPr lang="zh-CN" altLang="en-US" sz="2530" b="1" dirty="0">
              <a:solidFill>
                <a:srgbClr val="C3373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ldLvl="0" animBg="1"/>
      <p:bldP spid="33" grpId="0" bldLvl="0" animBg="1"/>
      <p:bldP spid="34" grpId="0" bldLvl="0" animBg="1"/>
      <p:bldP spid="35" grpId="0" bldLvl="0" animBg="1"/>
      <p:bldP spid="35" grpId="1" bldLvl="0" animBg="1"/>
      <p:bldP spid="36" grpId="0" bldLvl="0" animBg="1"/>
      <p:bldP spid="38" grpId="0" bldLvl="0" animBg="1"/>
    </p:bld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2153285" y="3615690"/>
            <a:ext cx="8552815" cy="73025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flipH="1">
            <a:off x="2473325" y="3722370"/>
            <a:ext cx="7911465" cy="5162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indent="0" algn="ctr">
              <a:lnSpc>
                <a:spcPct val="120000"/>
              </a:lnSpc>
              <a:buNone/>
            </a:pP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造字工房悦黑体验版细体" pitchFamily="2" charset="-122"/>
              </a:rPr>
              <a:t>汇雅电子书：馆藏电子图书</a:t>
            </a:r>
            <a:endParaRPr lang="zh-CN" altLang="en-US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造字工房悦黑体验版细体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-13470" y="7144282"/>
            <a:ext cx="3214291" cy="879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00821" y="7144282"/>
            <a:ext cx="3214291" cy="879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15111" y="7144282"/>
            <a:ext cx="3214291" cy="8792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629402" y="7144282"/>
            <a:ext cx="3214291" cy="879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3" name="MH_Others_1"/>
          <p:cNvSpPr/>
          <p:nvPr>
            <p:custDataLst>
              <p:tags r:id="rId2"/>
            </p:custDataLst>
          </p:nvPr>
        </p:nvSpPr>
        <p:spPr>
          <a:xfrm flipH="1">
            <a:off x="6383663" y="-1345865"/>
            <a:ext cx="45713" cy="4877295"/>
          </a:xfrm>
          <a:custGeom>
            <a:avLst/>
            <a:gdLst>
              <a:gd name="connsiteX0" fmla="*/ 0 w 3276600"/>
              <a:gd name="connsiteY0" fmla="*/ 6311900 h 6311900"/>
              <a:gd name="connsiteX1" fmla="*/ 0 w 3276600"/>
              <a:gd name="connsiteY1" fmla="*/ 0 h 6311900"/>
              <a:gd name="connsiteX2" fmla="*/ 3276600 w 3276600"/>
              <a:gd name="connsiteY2" fmla="*/ 0 h 6311900"/>
              <a:gd name="connsiteX0-1" fmla="*/ 0 w 0"/>
              <a:gd name="connsiteY0-2" fmla="*/ 6311900 h 6311900"/>
              <a:gd name="connsiteX1-3" fmla="*/ 0 w 0"/>
              <a:gd name="connsiteY1-4" fmla="*/ 0 h 63119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h="6311900">
                <a:moveTo>
                  <a:pt x="0" y="6311900"/>
                </a:moveTo>
                <a:lnTo>
                  <a:pt x="0" y="0"/>
                </a:lnTo>
              </a:path>
            </a:pathLst>
          </a:custGeom>
          <a:noFill/>
          <a:ln w="15875"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5" name="MH_Others_3"/>
          <p:cNvSpPr/>
          <p:nvPr>
            <p:custDataLst>
              <p:tags r:id="rId3"/>
            </p:custDataLst>
          </p:nvPr>
        </p:nvSpPr>
        <p:spPr>
          <a:xfrm>
            <a:off x="6354397" y="975451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solidFill>
                <a:srgbClr val="FFFFFF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6" name="MH_Others_4"/>
          <p:cNvSpPr/>
          <p:nvPr>
            <p:custDataLst>
              <p:tags r:id="rId4"/>
            </p:custDataLst>
          </p:nvPr>
        </p:nvSpPr>
        <p:spPr>
          <a:xfrm flipH="1">
            <a:off x="6354397" y="1824196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solidFill>
                <a:srgbClr val="FFFFFF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7" name="MH_Others_5"/>
          <p:cNvSpPr/>
          <p:nvPr>
            <p:custDataLst>
              <p:tags r:id="rId5"/>
            </p:custDataLst>
          </p:nvPr>
        </p:nvSpPr>
        <p:spPr>
          <a:xfrm>
            <a:off x="6354397" y="2672942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solidFill>
                <a:srgbClr val="FFFFFF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6558455" cy="965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12" tIns="48006" rIns="96012" bIns="48006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800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601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4401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92024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40030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8803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3604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404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汇雅电子书：</a:t>
            </a:r>
            <a:r>
              <a:rPr lang="en-US" altLang="zh-CN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www.sslibrary.com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b="18980"/>
          <a:stretch>
            <a:fillRect/>
          </a:stretch>
        </p:blipFill>
        <p:spPr>
          <a:xfrm>
            <a:off x="2612951" y="1384077"/>
            <a:ext cx="9890396" cy="55446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圆角矩形标注 5"/>
          <p:cNvSpPr/>
          <p:nvPr/>
        </p:nvSpPr>
        <p:spPr>
          <a:xfrm>
            <a:off x="235231" y="3588549"/>
            <a:ext cx="2282014" cy="1330292"/>
          </a:xfrm>
          <a:prstGeom prst="wedgeRoundRectCallout">
            <a:avLst>
              <a:gd name="adj1" fmla="val 51236"/>
              <a:gd name="adj2" fmla="val -91401"/>
              <a:gd name="adj3" fmla="val 16667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r>
              <a:rPr lang="zh-CN" altLang="en-US" sz="1715" b="1" dirty="0">
                <a:solidFill>
                  <a:srgbClr val="C00000"/>
                </a:solidFill>
                <a:ea typeface="微软雅黑" panose="020B0503020204020204" pitchFamily="34" charset="-122"/>
              </a:rPr>
              <a:t>新版页面：</a:t>
            </a:r>
            <a:endParaRPr lang="en-US" altLang="zh-CN" sz="1715" b="1" dirty="0">
              <a:solidFill>
                <a:srgbClr val="C00000"/>
              </a:solidFill>
              <a:ea typeface="微软雅黑" panose="020B0503020204020204" pitchFamily="34" charset="-122"/>
            </a:endParaRPr>
          </a:p>
          <a:p>
            <a:r>
              <a:rPr lang="zh-CN" altLang="en-US" sz="1715" b="1" dirty="0">
                <a:solidFill>
                  <a:srgbClr val="C00000"/>
                </a:solidFill>
                <a:ea typeface="微软雅黑" panose="020B0503020204020204" pitchFamily="34" charset="-122"/>
              </a:rPr>
              <a:t>好书精选、版权动态、特色专题、院长题词等</a:t>
            </a:r>
            <a:endParaRPr lang="en-US" altLang="zh-CN" sz="1715" b="1" dirty="0">
              <a:solidFill>
                <a:srgbClr val="C00000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6558455" cy="965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12" tIns="48006" rIns="96012" bIns="48006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800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601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4401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92024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40030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8803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3604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404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汇雅电子书：经典文库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6887" y="1384077"/>
            <a:ext cx="12423136" cy="4925230"/>
          </a:xfrm>
          <a:prstGeom prst="rect">
            <a:avLst/>
          </a:prstGeom>
        </p:spPr>
      </p:pic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6558455" cy="965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12" tIns="48006" rIns="96012" bIns="48006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800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601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4401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92024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40030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8803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3604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404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汇雅电子书：经典文库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851" y="1174538"/>
            <a:ext cx="8712968" cy="489951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867" y="1544922"/>
            <a:ext cx="8712968" cy="4800332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489438" y="126396"/>
            <a:ext cx="1863849" cy="7124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12" tIns="48006" rIns="96012" bIns="48006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800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601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4401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92024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40030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8803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3604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404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世界科学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662976" y="115325"/>
            <a:ext cx="1863849" cy="7124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12" tIns="48006" rIns="96012" bIns="48006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800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601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4401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92024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40030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8803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3604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404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世界名著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731993" y="115325"/>
            <a:ext cx="1863849" cy="7124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12" tIns="48006" rIns="96012" bIns="48006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800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601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4401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92024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40030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8803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3604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404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物理学科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417" y="1744117"/>
            <a:ext cx="8647434" cy="486539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975" y="2126703"/>
            <a:ext cx="8647434" cy="4863732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10838851" y="115325"/>
            <a:ext cx="1863849" cy="7124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12" tIns="48006" rIns="96012" bIns="48006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800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601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4401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92024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40030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8803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3604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404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科幻文学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  <p:bldP spid="6" grpId="0"/>
      <p:bldP spid="6" grpId="2"/>
      <p:bldP spid="11" grpId="1"/>
    </p:bld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05733" y="1947766"/>
            <a:ext cx="8703498" cy="4896942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6558455" cy="965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12" tIns="48006" rIns="96012" bIns="48006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800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601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4401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92024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40030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8803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3604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404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汇雅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电子书：经典文库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64880" y="1456483"/>
            <a:ext cx="8708395" cy="4896942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4489438" y="126396"/>
            <a:ext cx="1863849" cy="7124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12" tIns="48006" rIns="96012" bIns="48006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800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601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4401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92024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40030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8803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3604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404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艺术科学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558455" y="126396"/>
            <a:ext cx="1863849" cy="7124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12" tIns="48006" rIns="96012" bIns="48006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800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601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4401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92024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40030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8803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3604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404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中国名著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627472" y="126396"/>
            <a:ext cx="2809950" cy="7124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12" tIns="48006" rIns="96012" bIns="48006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800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601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4401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92024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40030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8803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3604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404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中国现代文学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464" y="1106945"/>
            <a:ext cx="8730637" cy="49094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16" grpId="0"/>
      <p:bldP spid="16" grpId="1"/>
      <p:bldP spid="7" grpId="0"/>
    </p:bld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8975" y="848453"/>
            <a:ext cx="9672003" cy="62021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圆角矩形标注 5"/>
          <p:cNvSpPr/>
          <p:nvPr/>
        </p:nvSpPr>
        <p:spPr>
          <a:xfrm>
            <a:off x="812751" y="1489803"/>
            <a:ext cx="2730020" cy="647700"/>
          </a:xfrm>
          <a:prstGeom prst="wedgeRoundRectCallout">
            <a:avLst>
              <a:gd name="adj1" fmla="val 70106"/>
              <a:gd name="adj2" fmla="val -51464"/>
              <a:gd name="adj3" fmla="val 16667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r>
              <a:rPr lang="zh-CN" altLang="en-US" sz="1715" b="1" dirty="0">
                <a:solidFill>
                  <a:srgbClr val="C00000"/>
                </a:solidFill>
                <a:ea typeface="微软雅黑" panose="020B0503020204020204" pitchFamily="34" charset="-122"/>
              </a:rPr>
              <a:t>检索框：简单检索、高级检索、二次检索</a:t>
            </a:r>
            <a:endParaRPr lang="zh-CN" altLang="en-US" sz="1715" b="1" dirty="0">
              <a:solidFill>
                <a:srgbClr val="C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0"/>
            <a:ext cx="6558455" cy="965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12" tIns="48006" rIns="96012" bIns="48006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800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601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4401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92024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40030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8803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3604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404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汇雅电子书：检索</a:t>
            </a:r>
            <a:r>
              <a:rPr lang="en-US" altLang="zh-CN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&amp;</a:t>
            </a: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导航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5" name="圆角矩形标注 5"/>
          <p:cNvSpPr/>
          <p:nvPr/>
        </p:nvSpPr>
        <p:spPr>
          <a:xfrm>
            <a:off x="1061545" y="3625655"/>
            <a:ext cx="1650124" cy="647700"/>
          </a:xfrm>
          <a:prstGeom prst="wedgeRoundRectCallout">
            <a:avLst>
              <a:gd name="adj1" fmla="val 56396"/>
              <a:gd name="adj2" fmla="val 103326"/>
              <a:gd name="adj3" fmla="val 16667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r>
              <a:rPr lang="zh-CN" altLang="en-US" sz="1715" b="1" dirty="0">
                <a:solidFill>
                  <a:srgbClr val="C00000"/>
                </a:solidFill>
                <a:ea typeface="微软雅黑" panose="020B0503020204020204" pitchFamily="34" charset="-122"/>
              </a:rPr>
              <a:t>中图法</a:t>
            </a:r>
            <a:r>
              <a:rPr lang="en-US" altLang="zh-CN" sz="1715" b="1" dirty="0">
                <a:solidFill>
                  <a:srgbClr val="C00000"/>
                </a:solidFill>
                <a:ea typeface="微软雅黑" panose="020B0503020204020204" pitchFamily="34" charset="-122"/>
              </a:rPr>
              <a:t>22</a:t>
            </a:r>
            <a:r>
              <a:rPr lang="zh-CN" altLang="en-US" sz="1715" b="1" dirty="0">
                <a:solidFill>
                  <a:srgbClr val="C00000"/>
                </a:solidFill>
                <a:ea typeface="微软雅黑" panose="020B0503020204020204" pitchFamily="34" charset="-122"/>
              </a:rPr>
              <a:t>大类</a:t>
            </a:r>
            <a:endParaRPr lang="zh-CN" altLang="en-US" sz="1715" b="1" dirty="0">
              <a:solidFill>
                <a:srgbClr val="C00000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5" grpId="0" bldLvl="0" animBg="1"/>
    </p:bld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0049" y="824875"/>
            <a:ext cx="10569426" cy="63656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矩形 3"/>
          <p:cNvSpPr/>
          <p:nvPr/>
        </p:nvSpPr>
        <p:spPr>
          <a:xfrm>
            <a:off x="0" y="0"/>
            <a:ext cx="6558455" cy="965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12" tIns="48006" rIns="96012" bIns="48006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800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601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4401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92024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40030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8803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3604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404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汇雅电子书：阅读方式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5" name="圆角矩形标注 5"/>
          <p:cNvSpPr/>
          <p:nvPr/>
        </p:nvSpPr>
        <p:spPr>
          <a:xfrm>
            <a:off x="283811" y="4007714"/>
            <a:ext cx="1609060" cy="616723"/>
          </a:xfrm>
          <a:prstGeom prst="wedgeRoundRectCallout">
            <a:avLst>
              <a:gd name="adj1" fmla="val 56396"/>
              <a:gd name="adj2" fmla="val 103326"/>
              <a:gd name="adj3" fmla="val 16667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r>
              <a:rPr lang="zh-CN" altLang="en-US" sz="1715" b="1" dirty="0">
                <a:solidFill>
                  <a:srgbClr val="C00000"/>
                </a:solidFill>
                <a:ea typeface="微软雅黑" panose="020B0503020204020204" pitchFamily="34" charset="-122"/>
              </a:rPr>
              <a:t>左侧导航分类</a:t>
            </a:r>
            <a:endParaRPr lang="zh-CN" altLang="en-US" sz="1715" b="1" dirty="0">
              <a:solidFill>
                <a:srgbClr val="C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3" name="圆角矩形标注 5"/>
          <p:cNvSpPr/>
          <p:nvPr/>
        </p:nvSpPr>
        <p:spPr>
          <a:xfrm>
            <a:off x="9453711" y="4696445"/>
            <a:ext cx="3405039" cy="932458"/>
          </a:xfrm>
          <a:prstGeom prst="wedgeRoundRectCallout">
            <a:avLst>
              <a:gd name="adj1" fmla="val -60586"/>
              <a:gd name="adj2" fmla="val 151756"/>
              <a:gd name="adj3" fmla="val 16667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r>
              <a:rPr lang="zh-CN" altLang="en-US" sz="1715" b="1" dirty="0">
                <a:solidFill>
                  <a:srgbClr val="C00000"/>
                </a:solidFill>
                <a:ea typeface="微软雅黑" panose="020B0503020204020204" pitchFamily="34" charset="-122"/>
              </a:rPr>
              <a:t>阅读模式：</a:t>
            </a:r>
            <a:r>
              <a:rPr lang="en-US" altLang="zh-CN" sz="1715" b="1" dirty="0">
                <a:solidFill>
                  <a:srgbClr val="C00000"/>
                </a:solidFill>
                <a:ea typeface="微软雅黑" panose="020B0503020204020204" pitchFamily="34" charset="-122"/>
              </a:rPr>
              <a:t>AI</a:t>
            </a:r>
            <a:r>
              <a:rPr lang="zh-CN" altLang="en-US" sz="1715" b="1" dirty="0">
                <a:solidFill>
                  <a:srgbClr val="C00000"/>
                </a:solidFill>
                <a:ea typeface="微软雅黑" panose="020B0503020204020204" pitchFamily="34" charset="-122"/>
              </a:rPr>
              <a:t>阅读、</a:t>
            </a:r>
            <a:r>
              <a:rPr lang="en-US" altLang="zh-CN" sz="1715" b="1" dirty="0">
                <a:solidFill>
                  <a:srgbClr val="C00000"/>
                </a:solidFill>
                <a:ea typeface="微软雅黑" panose="020B0503020204020204" pitchFamily="34" charset="-122"/>
              </a:rPr>
              <a:t>EPUB</a:t>
            </a:r>
            <a:r>
              <a:rPr lang="zh-CN" altLang="en-US" sz="1715" b="1" dirty="0">
                <a:solidFill>
                  <a:srgbClr val="C00000"/>
                </a:solidFill>
                <a:ea typeface="微软雅黑" panose="020B0503020204020204" pitchFamily="34" charset="-122"/>
              </a:rPr>
              <a:t>阅读、</a:t>
            </a:r>
            <a:r>
              <a:rPr lang="en-US" altLang="zh-CN" sz="1715" b="1" dirty="0">
                <a:solidFill>
                  <a:srgbClr val="C00000"/>
                </a:solidFill>
                <a:ea typeface="微软雅黑" panose="020B0503020204020204" pitchFamily="34" charset="-122"/>
              </a:rPr>
              <a:t>PDF</a:t>
            </a:r>
            <a:r>
              <a:rPr lang="zh-CN" altLang="en-US" sz="1715" b="1" dirty="0">
                <a:solidFill>
                  <a:srgbClr val="C00000"/>
                </a:solidFill>
                <a:ea typeface="微软雅黑" panose="020B0503020204020204" pitchFamily="34" charset="-122"/>
              </a:rPr>
              <a:t>阅读、图像阅读、阅读器下载阅读</a:t>
            </a:r>
            <a:endParaRPr lang="zh-CN" altLang="en-US" sz="1715" b="1" dirty="0">
              <a:solidFill>
                <a:srgbClr val="C00000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3" grpId="0" bldLvl="0" animBg="1"/>
    </p:bld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/>
          <a:srcRect t="969" b="969"/>
          <a:stretch>
            <a:fillRect/>
          </a:stretch>
        </p:blipFill>
        <p:spPr>
          <a:xfrm>
            <a:off x="1532831" y="758204"/>
            <a:ext cx="10801200" cy="6120224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6558455" cy="965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12" tIns="48006" rIns="96012" bIns="48006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800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601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4401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92024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40030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8803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3604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404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汇雅电子书：</a:t>
            </a:r>
            <a:r>
              <a:rPr lang="en-US" altLang="zh-CN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AI</a:t>
            </a: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阅读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3" name="AutoShape 4"/>
          <p:cNvSpPr>
            <a:spLocks noChangeArrowheads="1"/>
          </p:cNvSpPr>
          <p:nvPr/>
        </p:nvSpPr>
        <p:spPr bwMode="auto">
          <a:xfrm>
            <a:off x="1532831" y="1226834"/>
            <a:ext cx="1872208" cy="1334007"/>
          </a:xfrm>
          <a:prstGeom prst="flowChartAlternateProcess">
            <a:avLst/>
          </a:prstGeom>
          <a:solidFill>
            <a:schemeClr val="accent1">
              <a:lumMod val="20000"/>
              <a:lumOff val="80000"/>
              <a:alpha val="41176"/>
            </a:schemeClr>
          </a:solidFill>
          <a:ln w="28575" algn="ctr">
            <a:solidFill>
              <a:schemeClr val="accent6"/>
            </a:solidFill>
            <a:round/>
          </a:ln>
        </p:spPr>
        <p:txBody>
          <a:bodyPr wrap="none" anchor="ctr"/>
          <a:lstStyle/>
          <a:p>
            <a:pPr defTabSz="127889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4" name="AutoShape 4"/>
          <p:cNvSpPr>
            <a:spLocks noChangeArrowheads="1"/>
          </p:cNvSpPr>
          <p:nvPr/>
        </p:nvSpPr>
        <p:spPr bwMode="auto">
          <a:xfrm>
            <a:off x="8805545" y="1167765"/>
            <a:ext cx="2202180" cy="373380"/>
          </a:xfrm>
          <a:prstGeom prst="flowChartAlternateProcess">
            <a:avLst/>
          </a:prstGeom>
          <a:solidFill>
            <a:schemeClr val="accent1">
              <a:lumMod val="20000"/>
              <a:lumOff val="80000"/>
              <a:alpha val="41176"/>
            </a:schemeClr>
          </a:solidFill>
          <a:ln w="28575" algn="ctr">
            <a:solidFill>
              <a:schemeClr val="accent6"/>
            </a:solidFill>
            <a:round/>
          </a:ln>
        </p:spPr>
        <p:txBody>
          <a:bodyPr wrap="none" anchor="ctr"/>
          <a:lstStyle/>
          <a:p>
            <a:pPr defTabSz="127889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5" name="圆角矩形标注 5"/>
          <p:cNvSpPr/>
          <p:nvPr/>
        </p:nvSpPr>
        <p:spPr>
          <a:xfrm>
            <a:off x="1676846" y="3040385"/>
            <a:ext cx="1196505" cy="432565"/>
          </a:xfrm>
          <a:prstGeom prst="wedgeRoundRectCallout">
            <a:avLst>
              <a:gd name="adj1" fmla="val -6342"/>
              <a:gd name="adj2" fmla="val -142476"/>
              <a:gd name="adj3" fmla="val 16667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715" b="1" dirty="0">
                <a:solidFill>
                  <a:srgbClr val="C00000"/>
                </a:solidFill>
                <a:ea typeface="微软雅黑" panose="020B0503020204020204" pitchFamily="34" charset="-122"/>
              </a:rPr>
              <a:t>阅读记录</a:t>
            </a:r>
            <a:endParaRPr lang="zh-CN" altLang="en-US" sz="1715" b="1" dirty="0">
              <a:solidFill>
                <a:srgbClr val="C00000"/>
              </a:solidFill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t="74" b="74"/>
          <a:stretch>
            <a:fillRect/>
          </a:stretch>
        </p:blipFill>
        <p:spPr>
          <a:xfrm>
            <a:off x="8589684" y="758204"/>
            <a:ext cx="3804191" cy="624430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rcRect l="922" r="922"/>
          <a:stretch>
            <a:fillRect/>
          </a:stretch>
        </p:blipFill>
        <p:spPr>
          <a:xfrm>
            <a:off x="8589561" y="735979"/>
            <a:ext cx="3804191" cy="62693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4" grpId="0" bldLvl="0" animBg="1"/>
      <p:bldP spid="15" grpId="0" bldLvl="0" animBg="1"/>
    </p:bld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7509495" cy="965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12" tIns="48006" rIns="96012" bIns="48006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800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601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4401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92024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40030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8803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3604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404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汇雅电子书：</a:t>
            </a:r>
            <a:r>
              <a:rPr lang="en-US" altLang="zh-CN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AI</a:t>
            </a: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阅读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l="-285" t="8" r="-309" b="-1012"/>
          <a:stretch>
            <a:fillRect/>
          </a:stretch>
        </p:blipFill>
        <p:spPr>
          <a:xfrm>
            <a:off x="452755" y="2392045"/>
            <a:ext cx="8137101" cy="446431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 l="-413" t="-43" r="-1350" b="-414"/>
          <a:stretch>
            <a:fillRect/>
          </a:stretch>
        </p:blipFill>
        <p:spPr>
          <a:xfrm>
            <a:off x="1172845" y="1888490"/>
            <a:ext cx="8280133" cy="446467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l="-497" t="-27" r="-490" b="-879"/>
          <a:stretch>
            <a:fillRect/>
          </a:stretch>
        </p:blipFill>
        <p:spPr>
          <a:xfrm>
            <a:off x="2036445" y="1210310"/>
            <a:ext cx="8784590" cy="481139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0680" y="735965"/>
            <a:ext cx="8527415" cy="46837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7509495" cy="965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12" tIns="48006" rIns="96012" bIns="48006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800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601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4401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92024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40030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8803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3604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404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汇雅电子书：</a:t>
            </a:r>
            <a:r>
              <a:rPr lang="en-US" altLang="zh-CN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AI</a:t>
            </a: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阅读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rcRect t="1074" b="1074"/>
          <a:stretch>
            <a:fillRect/>
          </a:stretch>
        </p:blipFill>
        <p:spPr>
          <a:xfrm>
            <a:off x="308695" y="1096045"/>
            <a:ext cx="5673019" cy="5722928"/>
          </a:xfrm>
          <a:prstGeom prst="rect">
            <a:avLst/>
          </a:prstGeom>
        </p:spPr>
      </p:pic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634365" y="3615690"/>
            <a:ext cx="538480" cy="577215"/>
          </a:xfrm>
          <a:prstGeom prst="flowChartAlternateProcess">
            <a:avLst/>
          </a:prstGeom>
          <a:solidFill>
            <a:schemeClr val="accent1">
              <a:lumMod val="20000"/>
              <a:lumOff val="80000"/>
              <a:alpha val="41176"/>
            </a:schemeClr>
          </a:solidFill>
          <a:ln w="28575" algn="ctr">
            <a:solidFill>
              <a:schemeClr val="accent6"/>
            </a:solidFill>
            <a:round/>
          </a:ln>
        </p:spPr>
        <p:txBody>
          <a:bodyPr wrap="none" anchor="ctr"/>
          <a:lstStyle/>
          <a:p>
            <a:pPr defTabSz="127889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4763" y="1740848"/>
            <a:ext cx="5011504" cy="316181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4763" y="1768234"/>
            <a:ext cx="5115172" cy="310036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1448" y="1745187"/>
            <a:ext cx="6643857" cy="3174506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39" y="1768234"/>
            <a:ext cx="6590614" cy="3161814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/>
          <a:srcRect l="425" r="710"/>
          <a:stretch>
            <a:fillRect/>
          </a:stretch>
        </p:blipFill>
        <p:spPr>
          <a:xfrm>
            <a:off x="6053455" y="1744980"/>
            <a:ext cx="6766560" cy="3157855"/>
          </a:xfrm>
          <a:prstGeom prst="rect">
            <a:avLst/>
          </a:prstGeom>
        </p:spPr>
      </p:pic>
      <p:sp>
        <p:nvSpPr>
          <p:cNvPr id="19" name="AutoShape 4"/>
          <p:cNvSpPr>
            <a:spLocks noChangeArrowheads="1"/>
          </p:cNvSpPr>
          <p:nvPr/>
        </p:nvSpPr>
        <p:spPr bwMode="auto">
          <a:xfrm>
            <a:off x="1035050" y="3615690"/>
            <a:ext cx="648335" cy="577215"/>
          </a:xfrm>
          <a:prstGeom prst="flowChartAlternateProcess">
            <a:avLst/>
          </a:prstGeom>
          <a:solidFill>
            <a:schemeClr val="accent1">
              <a:lumMod val="20000"/>
              <a:lumOff val="80000"/>
              <a:alpha val="41176"/>
            </a:schemeClr>
          </a:solidFill>
          <a:ln w="28575" algn="ctr">
            <a:solidFill>
              <a:schemeClr val="accent6"/>
            </a:solidFill>
            <a:round/>
          </a:ln>
        </p:spPr>
        <p:txBody>
          <a:bodyPr wrap="none" anchor="ctr"/>
          <a:lstStyle/>
          <a:p>
            <a:pPr defTabSz="127889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20" name="AutoShape 4"/>
          <p:cNvSpPr>
            <a:spLocks noChangeArrowheads="1"/>
          </p:cNvSpPr>
          <p:nvPr/>
        </p:nvSpPr>
        <p:spPr bwMode="auto">
          <a:xfrm>
            <a:off x="1492885" y="3615690"/>
            <a:ext cx="581660" cy="577215"/>
          </a:xfrm>
          <a:prstGeom prst="flowChartAlternateProcess">
            <a:avLst/>
          </a:prstGeom>
          <a:solidFill>
            <a:schemeClr val="accent1">
              <a:lumMod val="20000"/>
              <a:lumOff val="80000"/>
              <a:alpha val="41176"/>
            </a:schemeClr>
          </a:solidFill>
          <a:ln w="28575" algn="ctr">
            <a:solidFill>
              <a:schemeClr val="accent6"/>
            </a:solidFill>
            <a:round/>
          </a:ln>
        </p:spPr>
        <p:txBody>
          <a:bodyPr wrap="none" anchor="ctr"/>
          <a:lstStyle/>
          <a:p>
            <a:pPr defTabSz="127889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21" name="AutoShape 4"/>
          <p:cNvSpPr>
            <a:spLocks noChangeArrowheads="1"/>
          </p:cNvSpPr>
          <p:nvPr/>
        </p:nvSpPr>
        <p:spPr bwMode="auto">
          <a:xfrm>
            <a:off x="1955800" y="3615690"/>
            <a:ext cx="565150" cy="577215"/>
          </a:xfrm>
          <a:prstGeom prst="flowChartAlternateProcess">
            <a:avLst/>
          </a:prstGeom>
          <a:solidFill>
            <a:schemeClr val="accent1">
              <a:lumMod val="20000"/>
              <a:lumOff val="80000"/>
              <a:alpha val="41176"/>
            </a:schemeClr>
          </a:solidFill>
          <a:ln w="28575" algn="ctr">
            <a:solidFill>
              <a:schemeClr val="accent6"/>
            </a:solidFill>
            <a:round/>
          </a:ln>
        </p:spPr>
        <p:txBody>
          <a:bodyPr wrap="none" anchor="ctr"/>
          <a:lstStyle/>
          <a:p>
            <a:pPr defTabSz="127889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3" name="AutoShape 4"/>
          <p:cNvSpPr>
            <a:spLocks noChangeArrowheads="1"/>
          </p:cNvSpPr>
          <p:nvPr/>
        </p:nvSpPr>
        <p:spPr bwMode="auto">
          <a:xfrm>
            <a:off x="2416810" y="3615690"/>
            <a:ext cx="556260" cy="577215"/>
          </a:xfrm>
          <a:prstGeom prst="flowChartAlternateProcess">
            <a:avLst/>
          </a:prstGeom>
          <a:solidFill>
            <a:schemeClr val="accent1">
              <a:lumMod val="20000"/>
              <a:lumOff val="80000"/>
              <a:alpha val="41176"/>
            </a:schemeClr>
          </a:solidFill>
          <a:ln w="28575" algn="ctr">
            <a:solidFill>
              <a:schemeClr val="accent6"/>
            </a:solidFill>
            <a:round/>
          </a:ln>
        </p:spPr>
        <p:txBody>
          <a:bodyPr wrap="none" anchor="ctr"/>
          <a:p>
            <a:pPr defTabSz="127889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8" grpId="1" bldLvl="0" animBg="1"/>
      <p:bldP spid="19" grpId="0" bldLvl="0" animBg="1"/>
      <p:bldP spid="19" grpId="1" bldLvl="0" animBg="1"/>
      <p:bldP spid="20" grpId="0" bldLvl="0" animBg="1"/>
      <p:bldP spid="20" grpId="1" bldLvl="0" animBg="1"/>
      <p:bldP spid="21" grpId="0" bldLvl="0" animBg="1"/>
      <p:bldP spid="21" grpId="1" animBg="1"/>
      <p:bldP spid="21" grpId="2" bldLvl="0" animBg="1"/>
      <p:bldP spid="3" grpId="0" bldLvl="0" animBg="1"/>
      <p:bldP spid="3" grpId="1" animBg="1"/>
      <p:bldP spid="3" grpId="2" bldLvl="0" animBg="1"/>
      <p:bldP spid="3" grpId="3" bldLvl="0" animBg="1"/>
    </p:bld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/>
          <a:srcRect l="7087" r="7087"/>
          <a:stretch>
            <a:fillRect/>
          </a:stretch>
        </p:blipFill>
        <p:spPr>
          <a:xfrm>
            <a:off x="4562766" y="800275"/>
            <a:ext cx="6442910" cy="6120224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6558455" cy="965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12" tIns="48006" rIns="96012" bIns="48006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800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601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4401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92024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40030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8803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3604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404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汇雅电子书：</a:t>
            </a:r>
            <a:r>
              <a:rPr lang="en-US" altLang="zh-CN" sz="3200" b="1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Epub</a:t>
            </a: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阅读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/>
          <a:srcRect r="20959"/>
          <a:stretch>
            <a:fillRect/>
          </a:stretch>
        </p:blipFill>
        <p:spPr>
          <a:xfrm>
            <a:off x="1460500" y="807720"/>
            <a:ext cx="2687955" cy="24434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0500" y="5705475"/>
            <a:ext cx="2687955" cy="12528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AutoShape 4"/>
          <p:cNvSpPr>
            <a:spLocks noChangeArrowheads="1"/>
          </p:cNvSpPr>
          <p:nvPr/>
        </p:nvSpPr>
        <p:spPr bwMode="auto">
          <a:xfrm>
            <a:off x="4776470" y="807720"/>
            <a:ext cx="434975" cy="1967230"/>
          </a:xfrm>
          <a:prstGeom prst="flowChartAlternateProcess">
            <a:avLst/>
          </a:prstGeom>
          <a:solidFill>
            <a:schemeClr val="accent1">
              <a:lumMod val="20000"/>
              <a:lumOff val="80000"/>
              <a:alpha val="41176"/>
            </a:schemeClr>
          </a:solidFill>
          <a:ln w="28575" algn="ctr">
            <a:solidFill>
              <a:schemeClr val="accent6"/>
            </a:solidFill>
            <a:round/>
          </a:ln>
        </p:spPr>
        <p:txBody>
          <a:bodyPr wrap="none" anchor="ctr"/>
          <a:lstStyle/>
          <a:p>
            <a:pPr defTabSz="127889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4" name="AutoShape 4"/>
          <p:cNvSpPr>
            <a:spLocks noChangeArrowheads="1"/>
          </p:cNvSpPr>
          <p:nvPr/>
        </p:nvSpPr>
        <p:spPr bwMode="auto">
          <a:xfrm>
            <a:off x="10433050" y="5056505"/>
            <a:ext cx="507365" cy="1808480"/>
          </a:xfrm>
          <a:prstGeom prst="flowChartAlternateProcess">
            <a:avLst/>
          </a:prstGeom>
          <a:solidFill>
            <a:schemeClr val="accent1">
              <a:lumMod val="20000"/>
              <a:lumOff val="80000"/>
              <a:alpha val="41176"/>
            </a:schemeClr>
          </a:solidFill>
          <a:ln w="28575" algn="ctr">
            <a:solidFill>
              <a:schemeClr val="accent6"/>
            </a:solidFill>
            <a:round/>
          </a:ln>
        </p:spPr>
        <p:txBody>
          <a:bodyPr wrap="none" anchor="ctr"/>
          <a:lstStyle/>
          <a:p>
            <a:pPr defTabSz="127889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5" name="圆角矩形标注 5"/>
          <p:cNvSpPr/>
          <p:nvPr/>
        </p:nvSpPr>
        <p:spPr>
          <a:xfrm>
            <a:off x="11325860" y="5186045"/>
            <a:ext cx="1334135" cy="793115"/>
          </a:xfrm>
          <a:prstGeom prst="wedgeRoundRectCallout">
            <a:avLst>
              <a:gd name="adj1" fmla="val -63374"/>
              <a:gd name="adj2" fmla="val 91313"/>
              <a:gd name="adj3" fmla="val 16667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715" b="1" dirty="0">
                <a:solidFill>
                  <a:srgbClr val="C00000"/>
                </a:solidFill>
                <a:ea typeface="微软雅黑" panose="020B0503020204020204" pitchFamily="34" charset="-122"/>
              </a:rPr>
              <a:t>翻页、笔记、书签</a:t>
            </a:r>
            <a:endParaRPr lang="zh-CN" altLang="en-US" sz="1715" b="1" dirty="0">
              <a:solidFill>
                <a:srgbClr val="C00000"/>
              </a:solidFill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0500" y="3328670"/>
            <a:ext cx="2687955" cy="10979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3040" y="4504055"/>
            <a:ext cx="2685415" cy="112268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57435" y="1671955"/>
            <a:ext cx="2643505" cy="149987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rcRect l="3307" r="3775" b="3408"/>
          <a:stretch>
            <a:fillRect/>
          </a:stretch>
        </p:blipFill>
        <p:spPr>
          <a:xfrm>
            <a:off x="9980930" y="3430270"/>
            <a:ext cx="2620010" cy="77152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4" grpId="0" bldLvl="0" animBg="1"/>
      <p:bldP spid="15" grpId="0" bldLvl="0" animBg="1"/>
    </p:bld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7509495" cy="965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12" tIns="48006" rIns="96012" bIns="48006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800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601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4401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92024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40030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8803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3604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404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汇雅电子书：图像阅读（</a:t>
            </a:r>
            <a:r>
              <a:rPr lang="en-US" altLang="zh-CN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PDG</a:t>
            </a: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网页阅读）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965200"/>
            <a:ext cx="12858750" cy="6244308"/>
          </a:xfrm>
          <a:prstGeom prst="rect">
            <a:avLst/>
          </a:prstGeom>
        </p:spPr>
      </p:pic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1979" y="941361"/>
            <a:ext cx="10872951" cy="611603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6558455" cy="965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12" tIns="48006" rIns="96012" bIns="48006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800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601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4401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92024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40030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8803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3604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404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超星阅读器：最新版本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" name="圆角矩形标注 5"/>
          <p:cNvSpPr/>
          <p:nvPr/>
        </p:nvSpPr>
        <p:spPr>
          <a:xfrm>
            <a:off x="609601" y="5064533"/>
            <a:ext cx="1818290" cy="615755"/>
          </a:xfrm>
          <a:prstGeom prst="wedgeRoundRectCallout">
            <a:avLst>
              <a:gd name="adj1" fmla="val 19359"/>
              <a:gd name="adj2" fmla="val 912"/>
              <a:gd name="adj3" fmla="val 16667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r>
              <a:rPr lang="zh-CN" altLang="en-US" sz="1715" b="1" dirty="0">
                <a:solidFill>
                  <a:srgbClr val="C00000"/>
                </a:solidFill>
                <a:ea typeface="微软雅黑" panose="020B0503020204020204" pitchFamily="34" charset="-122"/>
              </a:rPr>
              <a:t>登录学习通账号</a:t>
            </a:r>
            <a:endParaRPr lang="zh-CN" altLang="en-US" sz="1715" b="1" dirty="0">
              <a:solidFill>
                <a:srgbClr val="C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5" name="圆角矩形标注 5"/>
          <p:cNvSpPr/>
          <p:nvPr/>
        </p:nvSpPr>
        <p:spPr>
          <a:xfrm>
            <a:off x="6357367" y="633483"/>
            <a:ext cx="1818290" cy="615755"/>
          </a:xfrm>
          <a:prstGeom prst="wedgeRoundRectCallout">
            <a:avLst>
              <a:gd name="adj1" fmla="val -51833"/>
              <a:gd name="adj2" fmla="val 117280"/>
              <a:gd name="adj3" fmla="val 16667"/>
            </a:avLst>
          </a:prstGeom>
          <a:ln w="3810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r>
              <a:rPr lang="zh-CN" altLang="en-US" sz="1715" b="1" dirty="0">
                <a:solidFill>
                  <a:srgbClr val="C00000"/>
                </a:solidFill>
                <a:ea typeface="微软雅黑" panose="020B0503020204020204" pitchFamily="34" charset="-122"/>
              </a:rPr>
              <a:t>点击已下载书籍</a:t>
            </a:r>
            <a:endParaRPr lang="zh-CN" altLang="en-US" sz="1715" b="1" dirty="0">
              <a:solidFill>
                <a:srgbClr val="C00000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</p:bld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1578" y="965200"/>
            <a:ext cx="9271339" cy="58928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6558455" cy="965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12" tIns="48006" rIns="96012" bIns="48006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800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601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4401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92024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40030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8803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3604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404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超星阅读器：阅读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13470" y="7144282"/>
            <a:ext cx="3214291" cy="879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00821" y="7144282"/>
            <a:ext cx="3214291" cy="879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15111" y="7144282"/>
            <a:ext cx="3214291" cy="8792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629402" y="7144282"/>
            <a:ext cx="3214291" cy="879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325370" y="2320290"/>
            <a:ext cx="8569325" cy="1903730"/>
            <a:chOff x="3391" y="5694"/>
            <a:chExt cx="13495" cy="2998"/>
          </a:xfrm>
        </p:grpSpPr>
        <p:sp>
          <p:nvSpPr>
            <p:cNvPr id="5" name="圆角矩形 4"/>
            <p:cNvSpPr/>
            <p:nvPr/>
          </p:nvSpPr>
          <p:spPr>
            <a:xfrm>
              <a:off x="3391" y="5694"/>
              <a:ext cx="13469" cy="1150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latin typeface="印品黑体" panose="00000500000000000000" pitchFamily="2" charset="-122"/>
                <a:ea typeface="印品黑体" panose="00000500000000000000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" name="MH_Entry_1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 flipH="1">
              <a:off x="3435" y="6913"/>
              <a:ext cx="13451" cy="177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ctr" anchorCtr="0">
              <a:sp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indent="0" algn="ctr">
                <a:lnSpc>
                  <a:spcPct val="120000"/>
                </a:lnSpc>
                <a:buNone/>
              </a:pPr>
              <a:r>
                <a:rPr lang="zh-CN" altLang="en-US" sz="28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造字工房悦黑体验版细体" pitchFamily="2" charset="-122"/>
                </a:rPr>
                <a:t>访问入口：联大图书馆首页的</a:t>
              </a:r>
              <a:r>
                <a:rPr lang="en-US" altLang="zh-CN" sz="28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造字工房悦黑体验版细体" pitchFamily="2" charset="-122"/>
                </a:rPr>
                <a:t>AI</a:t>
              </a:r>
              <a:r>
                <a:rPr lang="zh-CN" altLang="en-US" sz="28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造字工房悦黑体验版细体" pitchFamily="2" charset="-122"/>
                </a:rPr>
                <a:t>馆员图标</a:t>
              </a:r>
              <a:endPara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造字工房悦黑体验版细体" pitchFamily="2" charset="-122"/>
              </a:endParaRPr>
            </a:p>
            <a:p>
              <a:pPr indent="0" algn="ctr">
                <a:lnSpc>
                  <a:spcPct val="120000"/>
                </a:lnSpc>
                <a:buNone/>
              </a:pPr>
              <a:r>
                <a:rPr lang="zh-CN" altLang="en-US" sz="28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造字工房悦黑体验版细体" pitchFamily="2" charset="-122"/>
                </a:rPr>
                <a:t>也可扫码以下二维码</a:t>
              </a:r>
              <a:endPara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造字工房悦黑体验版细体" pitchFamily="2" charset="-122"/>
              </a:endParaRPr>
            </a:p>
          </p:txBody>
        </p:sp>
      </p:grpSp>
      <p:pic>
        <p:nvPicPr>
          <p:cNvPr id="4" name="图片 3" descr="https___robot.chaoxing.com_chatDigitalHuman_unitId=29862&amp;robotId=a10db1f775df476f88477c6890f4746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3385" y="4408805"/>
            <a:ext cx="2038350" cy="2038350"/>
          </a:xfrm>
          <a:prstGeom prst="rect">
            <a:avLst/>
          </a:prstGeom>
        </p:spPr>
      </p:pic>
      <p:sp>
        <p:nvSpPr>
          <p:cNvPr id="11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2645410" y="2426970"/>
            <a:ext cx="7911465" cy="5162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indent="0" algn="ctr">
              <a:lnSpc>
                <a:spcPct val="120000"/>
              </a:lnSpc>
              <a:buNone/>
            </a:pPr>
            <a:r>
              <a:rPr lang="en-US" altLang="zh-CN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造字工房悦黑体验版细体" pitchFamily="2" charset="-122"/>
              </a:rPr>
              <a:t>AI</a:t>
            </a: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造字工房悦黑体验版细体" pitchFamily="2" charset="-122"/>
              </a:rPr>
              <a:t>馆员（试用）</a:t>
            </a:r>
            <a:endParaRPr lang="zh-CN" altLang="en-US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造字工房悦黑体验版细体" pitchFamily="2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727" b="19766"/>
          <a:stretch>
            <a:fillRect/>
          </a:stretch>
        </p:blipFill>
        <p:spPr>
          <a:xfrm>
            <a:off x="353" y="122990"/>
            <a:ext cx="1178728" cy="79778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137486" y="303369"/>
            <a:ext cx="6271645" cy="546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955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大模型在图书馆落地的问题</a:t>
            </a:r>
            <a:endParaRPr lang="zh-CN" altLang="en-US" sz="2955" b="1" dirty="0">
              <a:solidFill>
                <a:schemeClr val="bg1"/>
              </a:solidFill>
              <a:effectLst>
                <a:outerShdw blurRad="50800" dist="50800" dir="3600000" sx="101000" sy="101000" algn="tl">
                  <a:srgbClr val="000000">
                    <a:alpha val="49000"/>
                  </a:srgbClr>
                </a:outerShdw>
              </a:effectLst>
              <a:latin typeface="方正粗黑宋简体" panose="02000000000000000000" charset="-122"/>
              <a:ea typeface="方正粗黑宋简体" panose="02000000000000000000" charset="-122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8402281" y="1084898"/>
            <a:ext cx="2791267" cy="5447257"/>
            <a:chOff x="10680" y="2663"/>
            <a:chExt cx="4260" cy="8312"/>
          </a:xfrm>
        </p:grpSpPr>
        <p:pic>
          <p:nvPicPr>
            <p:cNvPr id="5" name="图片 4" descr="2-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839" y="2839"/>
              <a:ext cx="3944" cy="7961"/>
            </a:xfrm>
            <a:prstGeom prst="rect">
              <a:avLst/>
            </a:prstGeom>
          </p:spPr>
        </p:pic>
        <p:pic>
          <p:nvPicPr>
            <p:cNvPr id="9" name="图片 8" descr="手机边框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80" y="2663"/>
              <a:ext cx="4261" cy="8313"/>
            </a:xfrm>
            <a:prstGeom prst="rect">
              <a:avLst/>
            </a:prstGeom>
          </p:spPr>
        </p:pic>
      </p:grpSp>
      <p:sp>
        <p:nvSpPr>
          <p:cNvPr id="85" name="文本框 5"/>
          <p:cNvSpPr txBox="1"/>
          <p:nvPr/>
        </p:nvSpPr>
        <p:spPr>
          <a:xfrm>
            <a:off x="1059132" y="2598396"/>
            <a:ext cx="3562750" cy="204152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48215" tIns="48215" rIns="48215" bIns="48215" numCol="1" anchor="t">
            <a:spAutoFit/>
          </a:bodyPr>
          <a:lstStyle>
            <a:lvl1pPr>
              <a:defRPr sz="2600" b="1" spc="467">
                <a:solidFill>
                  <a:srgbClr val="FFFFFF"/>
                </a:solidFill>
                <a:effectLst>
                  <a:outerShdw blurRad="139700" dist="38100" dir="2700000" rotWithShape="0">
                    <a:srgbClr val="0D0C48">
                      <a:alpha val="37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 marL="571500" indent="-571500">
              <a:buFont typeface="Wingdings" panose="05000000000000000000" charset="0"/>
              <a:buChar char="n"/>
            </a:pPr>
            <a:r>
              <a:rPr lang="zh-CN" sz="4220">
                <a:latin typeface="方正粗黑宋简体" panose="02000000000000000000" charset="-122"/>
                <a:ea typeface="方正粗黑宋简体" panose="02000000000000000000" charset="-122"/>
              </a:rPr>
              <a:t>幻觉</a:t>
            </a:r>
            <a:endParaRPr lang="zh-CN" sz="4220">
              <a:latin typeface="方正粗黑宋简体" panose="02000000000000000000" charset="-122"/>
              <a:ea typeface="方正粗黑宋简体" panose="02000000000000000000" charset="-122"/>
            </a:endParaRPr>
          </a:p>
          <a:p>
            <a:pPr marL="571500" indent="-571500">
              <a:buFont typeface="Wingdings" panose="05000000000000000000" charset="0"/>
              <a:buChar char="n"/>
            </a:pPr>
            <a:endParaRPr lang="zh-CN" sz="4220">
              <a:latin typeface="方正粗黑宋简体" panose="02000000000000000000" charset="-122"/>
              <a:ea typeface="方正粗黑宋简体" panose="02000000000000000000" charset="-122"/>
            </a:endParaRPr>
          </a:p>
          <a:p>
            <a:pPr marL="571500" indent="-571500">
              <a:buFont typeface="Wingdings" panose="05000000000000000000" charset="0"/>
              <a:buChar char="n"/>
            </a:pPr>
            <a:r>
              <a:rPr lang="zh-CN" sz="4220">
                <a:latin typeface="方正粗黑宋简体" panose="02000000000000000000" charset="-122"/>
                <a:ea typeface="方正粗黑宋简体" panose="02000000000000000000" charset="-122"/>
              </a:rPr>
              <a:t>知识问答</a:t>
            </a:r>
            <a:endParaRPr lang="zh-CN" sz="4220"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文本框 1"/>
          <p:cNvSpPr txBox="1"/>
          <p:nvPr/>
        </p:nvSpPr>
        <p:spPr>
          <a:xfrm>
            <a:off x="1403809" y="2925055"/>
            <a:ext cx="10200640" cy="733425"/>
          </a:xfrm>
          <a:prstGeom prst="rect">
            <a:avLst/>
          </a:prstGeom>
          <a:noFill/>
        </p:spPr>
        <p:txBody>
          <a:bodyPr wrap="none">
            <a:spAutoFit/>
          </a:bodyPr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zh-CN" altLang="en-US" sz="4640" dirty="0">
                <a:gradFill flip="none" rotWithShape="1">
                  <a:gsLst>
                    <a:gs pos="0">
                      <a:srgbClr val="5EECD6"/>
                    </a:gs>
                    <a:gs pos="100000">
                      <a:srgbClr val="509DDE"/>
                    </a:gs>
                  </a:gsLst>
                  <a:lin ang="0" scaled="1"/>
                </a:gradFill>
                <a:latin typeface="方正粗黑宋简体" panose="02000000000000000000" charset="-122"/>
                <a:ea typeface="方正粗黑宋简体" panose="02000000000000000000" charset="-122"/>
              </a:rPr>
              <a:t>为此，图书馆打造专属于自己的智能体</a:t>
            </a:r>
            <a:endParaRPr lang="zh-CN" altLang="en-US" sz="4640" dirty="0">
              <a:gradFill flip="none" rotWithShape="1">
                <a:gsLst>
                  <a:gs pos="0">
                    <a:srgbClr val="5EECD6"/>
                  </a:gs>
                  <a:gs pos="100000">
                    <a:srgbClr val="509DDE"/>
                  </a:gs>
                </a:gsLst>
                <a:lin ang="0" scaled="1"/>
              </a:gradFill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597046" y="1851692"/>
            <a:ext cx="7079961" cy="3637755"/>
            <a:chOff x="5465" y="2835"/>
            <a:chExt cx="10572" cy="5432"/>
          </a:xfrm>
        </p:grpSpPr>
        <p:grpSp>
          <p:nvGrpSpPr>
            <p:cNvPr id="12" name="组合 11"/>
            <p:cNvGrpSpPr/>
            <p:nvPr/>
          </p:nvGrpSpPr>
          <p:grpSpPr>
            <a:xfrm>
              <a:off x="5465" y="2835"/>
              <a:ext cx="8927" cy="5432"/>
              <a:chOff x="-630" y="2338"/>
              <a:chExt cx="11414" cy="6699"/>
            </a:xfrm>
          </p:grpSpPr>
          <p:pic>
            <p:nvPicPr>
              <p:cNvPr id="7" name="图片 6" descr="图片包含 监视器, 室内, 就坐, 墙壁&#10;&#10;描述已自动生成"/>
              <p:cNvPicPr>
                <a:picLocks noChangeAspect="1"/>
              </p:cNvPicPr>
              <p:nvPr userDrawn="1"/>
            </p:nvPicPr>
            <p:blipFill>
              <a:blip r:embed="rId1"/>
              <a:stretch>
                <a:fillRect/>
              </a:stretch>
            </p:blipFill>
            <p:spPr>
              <a:xfrm>
                <a:off x="-630" y="2338"/>
                <a:ext cx="11414" cy="6699"/>
              </a:xfrm>
              <a:prstGeom prst="rect">
                <a:avLst/>
              </a:prstGeom>
            </p:spPr>
          </p:pic>
          <p:pic>
            <p:nvPicPr>
              <p:cNvPr id="2" name="图片 1" descr="C:/Users/HUAWEI/Desktop/图片1.png图片1"/>
              <p:cNvPicPr>
                <a:picLocks noChangeAspect="1"/>
              </p:cNvPicPr>
              <p:nvPr/>
            </p:nvPicPr>
            <p:blipFill>
              <a:blip r:embed="rId2"/>
              <a:srcRect l="3317" t="-12" r="3317" b="12"/>
              <a:stretch>
                <a:fillRect/>
              </a:stretch>
            </p:blipFill>
            <p:spPr>
              <a:xfrm>
                <a:off x="1412" y="3499"/>
                <a:ext cx="7329" cy="4206"/>
              </a:xfrm>
              <a:prstGeom prst="rect">
                <a:avLst/>
              </a:prstGeom>
            </p:spPr>
          </p:pic>
        </p:grpSp>
        <p:grpSp>
          <p:nvGrpSpPr>
            <p:cNvPr id="9" name="组合 8"/>
            <p:cNvGrpSpPr/>
            <p:nvPr/>
          </p:nvGrpSpPr>
          <p:grpSpPr>
            <a:xfrm>
              <a:off x="14041" y="3776"/>
              <a:ext cx="1996" cy="3825"/>
              <a:chOff x="16918" y="5164"/>
              <a:chExt cx="2443" cy="4931"/>
            </a:xfrm>
          </p:grpSpPr>
          <p:pic>
            <p:nvPicPr>
              <p:cNvPr id="4" name="图片 3" descr="C:/Users/HUAWEI/Desktop/微信图片_20260401164602_205_28.jpg微信图片_20260401164602_205_28"/>
              <p:cNvPicPr>
                <a:picLocks noChangeAspect="1"/>
              </p:cNvPicPr>
              <p:nvPr/>
            </p:nvPicPr>
            <p:blipFill>
              <a:blip r:embed="rId3"/>
              <a:srcRect t="4290" b="4290"/>
              <a:stretch>
                <a:fillRect/>
              </a:stretch>
            </p:blipFill>
            <p:spPr>
              <a:xfrm>
                <a:off x="17025" y="5373"/>
                <a:ext cx="2261" cy="4722"/>
              </a:xfrm>
              <a:prstGeom prst="rect">
                <a:avLst/>
              </a:prstGeom>
            </p:spPr>
          </p:pic>
          <p:pic>
            <p:nvPicPr>
              <p:cNvPr id="6" name="图片 5" descr="手机边框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918" y="5164"/>
                <a:ext cx="2443" cy="4931"/>
              </a:xfrm>
              <a:prstGeom prst="rect">
                <a:avLst/>
              </a:prstGeom>
            </p:spPr>
          </p:pic>
        </p:grpSp>
      </p:grpSp>
      <p:sp>
        <p:nvSpPr>
          <p:cNvPr id="333" name="海量资源 独家视频"/>
          <p:cNvSpPr txBox="1"/>
          <p:nvPr/>
        </p:nvSpPr>
        <p:spPr>
          <a:xfrm>
            <a:off x="2614822" y="387976"/>
            <a:ext cx="7802556" cy="854075"/>
          </a:xfrm>
          <a:prstGeom prst="rect">
            <a:avLst/>
          </a:prstGeom>
          <a:ln w="3175">
            <a:miter lim="400000"/>
          </a:ln>
        </p:spPr>
        <p:txBody>
          <a:bodyPr wrap="square" lIns="37669" tIns="37669" rIns="37669" bIns="37669" anchor="ctr">
            <a:spAutoFit/>
          </a:bodyPr>
          <a:lstStyle>
            <a:lvl1pPr>
              <a:lnSpc>
                <a:spcPct val="150000"/>
              </a:lnSpc>
              <a:spcBef>
                <a:spcPts val="3100"/>
              </a:spcBef>
              <a:defRPr sz="2600">
                <a:solidFill>
                  <a:srgbClr val="FFC900"/>
                </a:solidFill>
              </a:defRPr>
            </a:lvl1pPr>
          </a:lstStyle>
          <a:p>
            <a:pPr algn="ctr"/>
            <a:r>
              <a:rPr lang="en-US" altLang="zh-CN" sz="3375" b="1" spc="200"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AI</a:t>
            </a:r>
            <a:r>
              <a:rPr lang="zh-CN" altLang="en-US" sz="3375" b="1" spc="200"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馆员</a:t>
            </a:r>
            <a:r>
              <a:rPr lang="en-US" altLang="zh-CN" sz="3375" b="1" spc="200"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——</a:t>
            </a:r>
            <a:r>
              <a:rPr lang="zh-CN" sz="3375" b="1" spc="200"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图书馆服务的新窗口</a:t>
            </a:r>
            <a:endParaRPr lang="zh-CN" sz="3375" b="1" spc="200">
              <a:latin typeface="方正粗黑宋简体" panose="02000000000000000000" charset="-122"/>
              <a:ea typeface="方正粗黑宋简体" panose="02000000000000000000" charset="-122"/>
              <a:cs typeface="方正粗黑宋简体" panose="020000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023753" y="4926238"/>
            <a:ext cx="11123548" cy="4806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1685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扫码分享与访问</a:t>
            </a:r>
            <a:endParaRPr lang="zh-CN" altLang="en-US" sz="1685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7977" y="2590360"/>
            <a:ext cx="2337362" cy="227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random/>
      </p:transition>
    </mc:Choice>
    <mc:Fallback>
      <p:transition>
        <p:random/>
      </p:transition>
    </mc:Fallback>
  </mc:AlternateContent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727" b="19766"/>
          <a:stretch>
            <a:fillRect/>
          </a:stretch>
        </p:blipFill>
        <p:spPr>
          <a:xfrm>
            <a:off x="201260" y="183262"/>
            <a:ext cx="1178728" cy="79778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519209" y="403823"/>
            <a:ext cx="6271645" cy="5461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955" b="1" dirty="0">
                <a:solidFill>
                  <a:schemeClr val="bg1"/>
                </a:solidFill>
                <a:effectLst>
                  <a:outerShdw blurRad="50800" dist="50800" dir="3600000" sx="101000" sy="101000" algn="tl">
                    <a:srgbClr val="000000">
                      <a:alpha val="49000"/>
                    </a:srgbClr>
                  </a:outerShdw>
                </a:effectLst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智能咨询</a:t>
            </a:r>
            <a:endParaRPr lang="zh-CN" altLang="en-US" sz="2955" b="1" dirty="0">
              <a:solidFill>
                <a:schemeClr val="bg1"/>
              </a:solidFill>
              <a:effectLst>
                <a:outerShdw blurRad="50800" dist="50800" dir="3600000" sx="101000" sy="101000" algn="tl">
                  <a:srgbClr val="000000">
                    <a:alpha val="49000"/>
                  </a:srgbClr>
                </a:outerShdw>
              </a:effectLst>
              <a:latin typeface="方正粗黑宋简体" panose="02000000000000000000" charset="-122"/>
              <a:ea typeface="方正粗黑宋简体" panose="02000000000000000000" charset="-122"/>
              <a:sym typeface="+mn-ea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94132" y="2080348"/>
            <a:ext cx="3059287" cy="3115630"/>
            <a:chOff x="565501" y="1773031"/>
            <a:chExt cx="3329856" cy="3606915"/>
          </a:xfrm>
        </p:grpSpPr>
        <p:grpSp>
          <p:nvGrpSpPr>
            <p:cNvPr id="1" name="组合 0"/>
            <p:cNvGrpSpPr/>
            <p:nvPr/>
          </p:nvGrpSpPr>
          <p:grpSpPr>
            <a:xfrm>
              <a:off x="565501" y="1773031"/>
              <a:ext cx="3329856" cy="3606915"/>
              <a:chOff x="503591" y="2635105"/>
              <a:chExt cx="5502156" cy="3606915"/>
            </a:xfrm>
          </p:grpSpPr>
          <p:sp>
            <p:nvSpPr>
              <p:cNvPr id="17" name="Text1"/>
              <p:cNvSpPr/>
              <p:nvPr/>
            </p:nvSpPr>
            <p:spPr>
              <a:xfrm>
                <a:off x="503591" y="2857498"/>
                <a:ext cx="5502156" cy="3384522"/>
              </a:xfrm>
              <a:prstGeom prst="rect">
                <a:avLst/>
              </a:prstGeom>
              <a:solidFill>
                <a:schemeClr val="tx2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6435" tIns="48217" rIns="96435" bIns="48217" rtlCol="0" anchor="ctr" anchorCtr="0">
                <a:normAutofit/>
              </a:bodyPr>
              <a:p>
                <a:pPr>
                  <a:lnSpc>
                    <a:spcPct val="120000"/>
                  </a:lnSpc>
                </a:pPr>
                <a:endParaRPr kumimoji="1" lang="en-US" altLang="zh-CN" sz="1265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" name="Bullet1"/>
              <p:cNvSpPr/>
              <p:nvPr/>
            </p:nvSpPr>
            <p:spPr>
              <a:xfrm>
                <a:off x="506060" y="2635105"/>
                <a:ext cx="1731022" cy="444788"/>
              </a:xfrm>
              <a:prstGeom prst="homePlate">
                <a:avLst/>
              </a:prstGeom>
              <a:gradFill flip="none" rotWithShape="1">
                <a:gsLst>
                  <a:gs pos="0">
                    <a:srgbClr val="8D72FF">
                      <a:shade val="30000"/>
                      <a:satMod val="115000"/>
                    </a:srgbClr>
                  </a:gs>
                  <a:gs pos="50000">
                    <a:srgbClr val="8D72FF">
                      <a:shade val="67500"/>
                      <a:satMod val="115000"/>
                    </a:srgbClr>
                  </a:gs>
                  <a:gs pos="100000">
                    <a:srgbClr val="8D72FF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effectLst>
                <a:outerShdw blurRad="127000" dist="63500" dir="2700000" algn="tl" rotWithShape="0">
                  <a:schemeClr val="accent1">
                    <a:alpha val="40000"/>
                  </a:schemeClr>
                </a:outerShdw>
              </a:effectLst>
            </p:spPr>
            <p:txBody>
              <a:bodyPr wrap="square" lIns="113900" tIns="113900" rIns="113900" bIns="113900" rtlCol="0" anchor="ctr" anchorCtr="0">
                <a:normAutofit fontScale="52500" lnSpcReduction="20000"/>
              </a:bodyPr>
              <a:p>
                <a:pPr algn="ctr"/>
                <a:endParaRPr kumimoji="1" lang="en-US" altLang="zh-CN" sz="1900" b="1" dirty="0">
                  <a:solidFill>
                    <a:srgbClr val="8D72FF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755307" y="2362914"/>
              <a:ext cx="2950246" cy="191060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algn="just">
                <a:lnSpc>
                  <a:spcPct val="150000"/>
                </a:lnSpc>
              </a:pPr>
              <a:r>
                <a:rPr lang="zh-CN" altLang="en-US" sz="1685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</a:rPr>
                <a:t>对接图书馆常见问答库及规章制度等，形成图书馆专有知识库，读者可实现智能咨询服务。</a:t>
              </a:r>
              <a:endParaRPr lang="zh-CN" altLang="en-US" sz="1685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endParaRP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3748" y="1861738"/>
            <a:ext cx="8546581" cy="47487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random/>
      </p:transition>
    </mc:Choice>
    <mc:Fallback>
      <p:transition>
        <p:random/>
      </p:transition>
    </mc:Fallback>
  </mc:AlternateContent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727" b="19766"/>
          <a:stretch>
            <a:fillRect/>
          </a:stretch>
        </p:blipFill>
        <p:spPr>
          <a:xfrm>
            <a:off x="201260" y="183262"/>
            <a:ext cx="1178728" cy="79778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519209" y="403823"/>
            <a:ext cx="6271645" cy="5461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955" b="1" dirty="0">
                <a:solidFill>
                  <a:schemeClr val="bg1"/>
                </a:solidFill>
                <a:effectLst>
                  <a:outerShdw blurRad="50800" dist="50800" dir="3600000" sx="101000" sy="101000" algn="tl">
                    <a:srgbClr val="000000">
                      <a:alpha val="49000"/>
                    </a:srgbClr>
                  </a:outerShdw>
                </a:effectLst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大模型托底</a:t>
            </a:r>
            <a:endParaRPr lang="zh-CN" altLang="en-US" sz="2955" b="1" dirty="0">
              <a:solidFill>
                <a:schemeClr val="bg1"/>
              </a:solidFill>
              <a:effectLst>
                <a:outerShdw blurRad="50800" dist="50800" dir="3600000" sx="101000" sy="101000" algn="tl">
                  <a:srgbClr val="000000">
                    <a:alpha val="49000"/>
                  </a:srgbClr>
                </a:outerShdw>
              </a:effectLst>
              <a:latin typeface="方正粗黑宋简体" panose="02000000000000000000" charset="-122"/>
              <a:ea typeface="方正粗黑宋简体" panose="02000000000000000000" charset="-122"/>
              <a:sym typeface="+mn-ea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94132" y="2080348"/>
            <a:ext cx="3059287" cy="3115630"/>
            <a:chOff x="565501" y="1773031"/>
            <a:chExt cx="3329856" cy="3606915"/>
          </a:xfrm>
        </p:grpSpPr>
        <p:grpSp>
          <p:nvGrpSpPr>
            <p:cNvPr id="1" name="组合 0"/>
            <p:cNvGrpSpPr/>
            <p:nvPr/>
          </p:nvGrpSpPr>
          <p:grpSpPr>
            <a:xfrm>
              <a:off x="565501" y="1773031"/>
              <a:ext cx="3329856" cy="3606915"/>
              <a:chOff x="503591" y="2635105"/>
              <a:chExt cx="5502156" cy="3606915"/>
            </a:xfrm>
          </p:grpSpPr>
          <p:sp>
            <p:nvSpPr>
              <p:cNvPr id="17" name="Text1"/>
              <p:cNvSpPr/>
              <p:nvPr/>
            </p:nvSpPr>
            <p:spPr>
              <a:xfrm>
                <a:off x="503591" y="2857498"/>
                <a:ext cx="5502156" cy="3384522"/>
              </a:xfrm>
              <a:prstGeom prst="rect">
                <a:avLst/>
              </a:prstGeom>
              <a:solidFill>
                <a:schemeClr val="tx2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6435" tIns="48217" rIns="96435" bIns="48217" rtlCol="0" anchor="ctr" anchorCtr="0">
                <a:normAutofit/>
              </a:bodyPr>
              <a:p>
                <a:pPr>
                  <a:lnSpc>
                    <a:spcPct val="120000"/>
                  </a:lnSpc>
                </a:pPr>
                <a:endParaRPr kumimoji="1" lang="en-US" altLang="zh-CN" sz="1265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" name="Bullet1"/>
              <p:cNvSpPr/>
              <p:nvPr/>
            </p:nvSpPr>
            <p:spPr>
              <a:xfrm>
                <a:off x="506060" y="2635105"/>
                <a:ext cx="1731022" cy="444788"/>
              </a:xfrm>
              <a:prstGeom prst="homePlate">
                <a:avLst/>
              </a:prstGeom>
              <a:gradFill flip="none" rotWithShape="1">
                <a:gsLst>
                  <a:gs pos="0">
                    <a:srgbClr val="8D72FF">
                      <a:shade val="30000"/>
                      <a:satMod val="115000"/>
                    </a:srgbClr>
                  </a:gs>
                  <a:gs pos="50000">
                    <a:srgbClr val="8D72FF">
                      <a:shade val="67500"/>
                      <a:satMod val="115000"/>
                    </a:srgbClr>
                  </a:gs>
                  <a:gs pos="100000">
                    <a:srgbClr val="8D72FF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effectLst>
                <a:outerShdw blurRad="127000" dist="63500" dir="2700000" algn="tl" rotWithShape="0">
                  <a:schemeClr val="accent1">
                    <a:alpha val="40000"/>
                  </a:schemeClr>
                </a:outerShdw>
              </a:effectLst>
            </p:spPr>
            <p:txBody>
              <a:bodyPr wrap="square" lIns="113900" tIns="113900" rIns="113900" bIns="113900" rtlCol="0" anchor="ctr" anchorCtr="0">
                <a:normAutofit fontScale="52500" lnSpcReduction="20000"/>
              </a:bodyPr>
              <a:p>
                <a:pPr algn="ctr"/>
                <a:endParaRPr kumimoji="1" lang="en-US" altLang="zh-CN" sz="1900" b="1" dirty="0">
                  <a:solidFill>
                    <a:srgbClr val="8D72FF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755307" y="2362914"/>
              <a:ext cx="2950246" cy="23619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algn="just">
                <a:lnSpc>
                  <a:spcPct val="150000"/>
                </a:lnSpc>
              </a:pPr>
              <a:r>
                <a:rPr lang="en-US" altLang="zh-CN" sz="1685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</a:rPr>
                <a:t>AI</a:t>
              </a:r>
              <a:r>
                <a:rPr lang="zh-CN" altLang="en-US" sz="1685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</a:rPr>
                <a:t>馆员也接入了</a:t>
              </a:r>
              <a:r>
                <a:rPr lang="en-US" altLang="zh-CN" sz="1685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</a:rPr>
                <a:t>DEEPSEEK</a:t>
              </a:r>
              <a:r>
                <a:rPr lang="zh-CN" altLang="en-US" sz="1685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</a:rPr>
                <a:t>等大模型能力，当单位知识库中没有您的问答时，会自动调用大模型的能力为您解答。</a:t>
              </a:r>
              <a:endParaRPr lang="zh-CN" altLang="en-US" sz="1685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131" y="1748560"/>
            <a:ext cx="8772267" cy="504678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random/>
      </p:transition>
    </mc:Choice>
    <mc:Fallback>
      <p:transition>
        <p:random/>
      </p:transition>
    </mc:Fallback>
  </mc:AlternateContent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727" b="19766"/>
          <a:stretch>
            <a:fillRect/>
          </a:stretch>
        </p:blipFill>
        <p:spPr>
          <a:xfrm>
            <a:off x="201260" y="183262"/>
            <a:ext cx="1178728" cy="79778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519209" y="403823"/>
            <a:ext cx="6271645" cy="5461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955" b="1" dirty="0">
                <a:solidFill>
                  <a:schemeClr val="bg1"/>
                </a:solidFill>
                <a:effectLst>
                  <a:outerShdw blurRad="50800" dist="50800" dir="3600000" sx="101000" sy="101000" algn="tl">
                    <a:srgbClr val="000000">
                      <a:alpha val="49000"/>
                    </a:srgbClr>
                  </a:outerShdw>
                </a:effectLst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找资料</a:t>
            </a:r>
            <a:endParaRPr lang="zh-CN" altLang="en-US" sz="2955" b="1" dirty="0">
              <a:solidFill>
                <a:schemeClr val="bg1"/>
              </a:solidFill>
              <a:effectLst>
                <a:outerShdw blurRad="50800" dist="50800" dir="3600000" sx="101000" sy="101000" algn="tl">
                  <a:srgbClr val="000000">
                    <a:alpha val="49000"/>
                  </a:srgbClr>
                </a:outerShdw>
              </a:effectLst>
              <a:latin typeface="方正粗黑宋简体" panose="02000000000000000000" charset="-122"/>
              <a:ea typeface="方正粗黑宋简体" panose="02000000000000000000" charset="-122"/>
              <a:sym typeface="+mn-ea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94132" y="2080348"/>
            <a:ext cx="3059287" cy="3115630"/>
            <a:chOff x="565501" y="1773031"/>
            <a:chExt cx="3329856" cy="3606915"/>
          </a:xfrm>
        </p:grpSpPr>
        <p:grpSp>
          <p:nvGrpSpPr>
            <p:cNvPr id="1" name="组合 0"/>
            <p:cNvGrpSpPr/>
            <p:nvPr/>
          </p:nvGrpSpPr>
          <p:grpSpPr>
            <a:xfrm>
              <a:off x="565501" y="1773031"/>
              <a:ext cx="3329856" cy="3606915"/>
              <a:chOff x="503591" y="2635105"/>
              <a:chExt cx="5502156" cy="3606915"/>
            </a:xfrm>
          </p:grpSpPr>
          <p:sp>
            <p:nvSpPr>
              <p:cNvPr id="17" name="Text1"/>
              <p:cNvSpPr/>
              <p:nvPr/>
            </p:nvSpPr>
            <p:spPr>
              <a:xfrm>
                <a:off x="503591" y="2857498"/>
                <a:ext cx="5502156" cy="3384522"/>
              </a:xfrm>
              <a:prstGeom prst="rect">
                <a:avLst/>
              </a:prstGeom>
              <a:solidFill>
                <a:schemeClr val="tx2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6435" tIns="48217" rIns="96435" bIns="48217" rtlCol="0" anchor="ctr" anchorCtr="0">
                <a:normAutofit/>
              </a:bodyPr>
              <a:p>
                <a:pPr>
                  <a:lnSpc>
                    <a:spcPct val="120000"/>
                  </a:lnSpc>
                </a:pPr>
                <a:endParaRPr kumimoji="1" lang="en-US" altLang="zh-CN" sz="1265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" name="Bullet1"/>
              <p:cNvSpPr/>
              <p:nvPr/>
            </p:nvSpPr>
            <p:spPr>
              <a:xfrm>
                <a:off x="506060" y="2635105"/>
                <a:ext cx="1731022" cy="444788"/>
              </a:xfrm>
              <a:prstGeom prst="homePlate">
                <a:avLst/>
              </a:prstGeom>
              <a:gradFill flip="none" rotWithShape="1">
                <a:gsLst>
                  <a:gs pos="0">
                    <a:srgbClr val="8D72FF">
                      <a:shade val="30000"/>
                      <a:satMod val="115000"/>
                    </a:srgbClr>
                  </a:gs>
                  <a:gs pos="50000">
                    <a:srgbClr val="8D72FF">
                      <a:shade val="67500"/>
                      <a:satMod val="115000"/>
                    </a:srgbClr>
                  </a:gs>
                  <a:gs pos="100000">
                    <a:srgbClr val="8D72FF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effectLst>
                <a:outerShdw blurRad="127000" dist="63500" dir="2700000" algn="tl" rotWithShape="0">
                  <a:schemeClr val="accent1">
                    <a:alpha val="40000"/>
                  </a:schemeClr>
                </a:outerShdw>
              </a:effectLst>
            </p:spPr>
            <p:txBody>
              <a:bodyPr wrap="square" lIns="113900" tIns="113900" rIns="113900" bIns="113900" rtlCol="0" anchor="ctr" anchorCtr="0">
                <a:normAutofit fontScale="52500" lnSpcReduction="20000"/>
              </a:bodyPr>
              <a:p>
                <a:pPr algn="ctr"/>
                <a:endParaRPr kumimoji="1" lang="en-US" altLang="zh-CN" sz="1900" b="1" dirty="0">
                  <a:solidFill>
                    <a:srgbClr val="8D72FF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755307" y="2362914"/>
              <a:ext cx="2950246" cy="14592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algn="just">
                <a:lnSpc>
                  <a:spcPct val="150000"/>
                </a:lnSpc>
              </a:pPr>
              <a:r>
                <a:rPr lang="zh-CN" altLang="en-US" sz="1685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</a:rPr>
                <a:t>找资料功能已对接了图书馆的超星发现系统，可查找本馆的电子资源。</a:t>
              </a:r>
              <a:endParaRPr lang="zh-CN" altLang="en-US" sz="1685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8889" y="1589844"/>
            <a:ext cx="8135392" cy="459675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random/>
      </p:transition>
    </mc:Choice>
    <mc:Fallback>
      <p:transition>
        <p:random/>
      </p:transition>
    </mc:Fallback>
  </mc:AlternateContent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727" b="19766"/>
          <a:stretch>
            <a:fillRect/>
          </a:stretch>
        </p:blipFill>
        <p:spPr>
          <a:xfrm>
            <a:off x="201260" y="183262"/>
            <a:ext cx="1178728" cy="79778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519209" y="403823"/>
            <a:ext cx="6271645" cy="5461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955" b="1" dirty="0">
                <a:solidFill>
                  <a:schemeClr val="bg1"/>
                </a:solidFill>
                <a:effectLst>
                  <a:outerShdw blurRad="50800" dist="50800" dir="3600000" sx="101000" sy="101000" algn="tl">
                    <a:srgbClr val="000000">
                      <a:alpha val="49000"/>
                    </a:srgbClr>
                  </a:outerShdw>
                </a:effectLst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找资料</a:t>
            </a:r>
            <a:endParaRPr lang="zh-CN" altLang="en-US" sz="2955" b="1" dirty="0">
              <a:solidFill>
                <a:schemeClr val="bg1"/>
              </a:solidFill>
              <a:effectLst>
                <a:outerShdw blurRad="50800" dist="50800" dir="3600000" sx="101000" sy="101000" algn="tl">
                  <a:srgbClr val="000000">
                    <a:alpha val="49000"/>
                  </a:srgbClr>
                </a:outerShdw>
              </a:effectLst>
              <a:latin typeface="方正粗黑宋简体" panose="02000000000000000000" charset="-122"/>
              <a:ea typeface="方正粗黑宋简体" panose="02000000000000000000" charset="-122"/>
              <a:sym typeface="+mn-ea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94132" y="2080348"/>
            <a:ext cx="3059287" cy="3115630"/>
            <a:chOff x="565501" y="1773031"/>
            <a:chExt cx="3329856" cy="3606915"/>
          </a:xfrm>
        </p:grpSpPr>
        <p:grpSp>
          <p:nvGrpSpPr>
            <p:cNvPr id="1" name="组合 0"/>
            <p:cNvGrpSpPr/>
            <p:nvPr/>
          </p:nvGrpSpPr>
          <p:grpSpPr>
            <a:xfrm>
              <a:off x="565501" y="1773031"/>
              <a:ext cx="3329856" cy="3606915"/>
              <a:chOff x="503591" y="2635105"/>
              <a:chExt cx="5502156" cy="3606915"/>
            </a:xfrm>
          </p:grpSpPr>
          <p:sp>
            <p:nvSpPr>
              <p:cNvPr id="17" name="Text1"/>
              <p:cNvSpPr/>
              <p:nvPr/>
            </p:nvSpPr>
            <p:spPr>
              <a:xfrm>
                <a:off x="503591" y="2857498"/>
                <a:ext cx="5502156" cy="3384522"/>
              </a:xfrm>
              <a:prstGeom prst="rect">
                <a:avLst/>
              </a:prstGeom>
              <a:solidFill>
                <a:schemeClr val="tx2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6435" tIns="48217" rIns="96435" bIns="48217" rtlCol="0" anchor="ctr" anchorCtr="0">
                <a:normAutofit/>
              </a:bodyPr>
              <a:p>
                <a:pPr>
                  <a:lnSpc>
                    <a:spcPct val="120000"/>
                  </a:lnSpc>
                </a:pPr>
                <a:endParaRPr kumimoji="1" lang="en-US" altLang="zh-CN" sz="1265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" name="Bullet1"/>
              <p:cNvSpPr/>
              <p:nvPr/>
            </p:nvSpPr>
            <p:spPr>
              <a:xfrm>
                <a:off x="506060" y="2635105"/>
                <a:ext cx="1731022" cy="444788"/>
              </a:xfrm>
              <a:prstGeom prst="homePlate">
                <a:avLst/>
              </a:prstGeom>
              <a:gradFill flip="none" rotWithShape="1">
                <a:gsLst>
                  <a:gs pos="0">
                    <a:srgbClr val="8D72FF">
                      <a:shade val="30000"/>
                      <a:satMod val="115000"/>
                    </a:srgbClr>
                  </a:gs>
                  <a:gs pos="50000">
                    <a:srgbClr val="8D72FF">
                      <a:shade val="67500"/>
                      <a:satMod val="115000"/>
                    </a:srgbClr>
                  </a:gs>
                  <a:gs pos="100000">
                    <a:srgbClr val="8D72FF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effectLst>
                <a:outerShdw blurRad="127000" dist="63500" dir="2700000" algn="tl" rotWithShape="0">
                  <a:schemeClr val="accent1">
                    <a:alpha val="40000"/>
                  </a:schemeClr>
                </a:outerShdw>
              </a:effectLst>
            </p:spPr>
            <p:txBody>
              <a:bodyPr wrap="square" lIns="113900" tIns="113900" rIns="113900" bIns="113900" rtlCol="0" anchor="ctr" anchorCtr="0">
                <a:normAutofit fontScale="52500" lnSpcReduction="20000"/>
              </a:bodyPr>
              <a:p>
                <a:pPr algn="ctr"/>
                <a:endParaRPr kumimoji="1" lang="en-US" altLang="zh-CN" sz="1900" b="1" dirty="0">
                  <a:solidFill>
                    <a:srgbClr val="8D72FF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755307" y="2362914"/>
              <a:ext cx="2950246" cy="14592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algn="just">
                <a:lnSpc>
                  <a:spcPct val="150000"/>
                </a:lnSpc>
              </a:pPr>
              <a:r>
                <a:rPr lang="zh-CN" altLang="en-US" sz="1685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</a:rPr>
                <a:t>点击</a:t>
              </a:r>
              <a:r>
                <a:rPr lang="en-US" altLang="zh-CN" sz="1685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</a:rPr>
                <a:t>“</a:t>
              </a:r>
              <a:r>
                <a:rPr lang="zh-CN" altLang="en-US" sz="1685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</a:rPr>
                <a:t>详情</a:t>
              </a:r>
              <a:r>
                <a:rPr lang="en-US" altLang="zh-CN" sz="1685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</a:rPr>
                <a:t>”</a:t>
              </a:r>
              <a:r>
                <a:rPr lang="zh-CN" altLang="en-US" sz="1685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</a:rPr>
                <a:t>，可直接调转到资源的获取页面，进行在线阅读或者文献传递。</a:t>
              </a:r>
              <a:endParaRPr lang="zh-CN" altLang="en-US" sz="1685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6971" y="2080057"/>
            <a:ext cx="7558789" cy="35533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random/>
      </p:transition>
    </mc:Choice>
    <mc:Fallback>
      <p:transition>
        <p:random/>
      </p:transition>
    </mc:Fallback>
  </mc:AlternateContent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727" b="19766"/>
          <a:stretch>
            <a:fillRect/>
          </a:stretch>
        </p:blipFill>
        <p:spPr>
          <a:xfrm>
            <a:off x="201260" y="183262"/>
            <a:ext cx="1178728" cy="79778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519209" y="403823"/>
            <a:ext cx="6271645" cy="5461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spcBef>
                <a:spcPct val="0"/>
              </a:spcBef>
              <a:spcAft>
                <a:spcPct val="0"/>
              </a:spcAft>
            </a:pPr>
            <a:r>
              <a:rPr lang="zh-CN" altLang="en-US" sz="2955" b="1" dirty="0">
                <a:solidFill>
                  <a:schemeClr val="bg1"/>
                </a:solidFill>
                <a:effectLst>
                  <a:outerShdw blurRad="50800" dist="50800" dir="3600000" sx="101000" sy="101000" algn="tl">
                    <a:srgbClr val="000000">
                      <a:alpha val="49000"/>
                    </a:srgbClr>
                  </a:outerShdw>
                </a:effectLst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找资料</a:t>
            </a:r>
            <a:endParaRPr lang="zh-CN" altLang="en-US" sz="2955" b="1" dirty="0">
              <a:solidFill>
                <a:schemeClr val="bg1"/>
              </a:solidFill>
              <a:effectLst>
                <a:outerShdw blurRad="50800" dist="50800" dir="3600000" sx="101000" sy="101000" algn="tl">
                  <a:srgbClr val="000000">
                    <a:alpha val="49000"/>
                  </a:srgbClr>
                </a:outerShdw>
              </a:effectLst>
              <a:latin typeface="方正粗黑宋简体" panose="02000000000000000000" charset="-122"/>
              <a:ea typeface="方正粗黑宋简体" panose="02000000000000000000" charset="-122"/>
              <a:sym typeface="+mn-ea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94132" y="2080348"/>
            <a:ext cx="3059287" cy="3115630"/>
            <a:chOff x="565501" y="1773031"/>
            <a:chExt cx="3329856" cy="3606915"/>
          </a:xfrm>
        </p:grpSpPr>
        <p:grpSp>
          <p:nvGrpSpPr>
            <p:cNvPr id="1" name="组合 0"/>
            <p:cNvGrpSpPr/>
            <p:nvPr/>
          </p:nvGrpSpPr>
          <p:grpSpPr>
            <a:xfrm>
              <a:off x="565501" y="1773031"/>
              <a:ext cx="3329856" cy="3606915"/>
              <a:chOff x="503591" y="2635105"/>
              <a:chExt cx="5502156" cy="3606915"/>
            </a:xfrm>
          </p:grpSpPr>
          <p:sp>
            <p:nvSpPr>
              <p:cNvPr id="17" name="Text1"/>
              <p:cNvSpPr/>
              <p:nvPr/>
            </p:nvSpPr>
            <p:spPr>
              <a:xfrm>
                <a:off x="503591" y="2857498"/>
                <a:ext cx="5502156" cy="3384522"/>
              </a:xfrm>
              <a:prstGeom prst="rect">
                <a:avLst/>
              </a:prstGeom>
              <a:solidFill>
                <a:schemeClr val="tx2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6435" tIns="48217" rIns="96435" bIns="48217" rtlCol="0" anchor="ctr" anchorCtr="0">
                <a:normAutofit/>
              </a:bodyPr>
              <a:p>
                <a:pPr>
                  <a:lnSpc>
                    <a:spcPct val="120000"/>
                  </a:lnSpc>
                </a:pPr>
                <a:endParaRPr kumimoji="1" lang="en-US" altLang="zh-CN" sz="1265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" name="Bullet1"/>
              <p:cNvSpPr/>
              <p:nvPr/>
            </p:nvSpPr>
            <p:spPr>
              <a:xfrm>
                <a:off x="506060" y="2635105"/>
                <a:ext cx="1731022" cy="444788"/>
              </a:xfrm>
              <a:prstGeom prst="homePlate">
                <a:avLst/>
              </a:prstGeom>
              <a:gradFill flip="none" rotWithShape="1">
                <a:gsLst>
                  <a:gs pos="0">
                    <a:srgbClr val="8D72FF">
                      <a:shade val="30000"/>
                      <a:satMod val="115000"/>
                    </a:srgbClr>
                  </a:gs>
                  <a:gs pos="50000">
                    <a:srgbClr val="8D72FF">
                      <a:shade val="67500"/>
                      <a:satMod val="115000"/>
                    </a:srgbClr>
                  </a:gs>
                  <a:gs pos="100000">
                    <a:srgbClr val="8D72FF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effectLst>
                <a:outerShdw blurRad="127000" dist="63500" dir="2700000" algn="tl" rotWithShape="0">
                  <a:schemeClr val="accent1">
                    <a:alpha val="40000"/>
                  </a:schemeClr>
                </a:outerShdw>
              </a:effectLst>
            </p:spPr>
            <p:txBody>
              <a:bodyPr wrap="square" lIns="113900" tIns="113900" rIns="113900" bIns="113900" rtlCol="0" anchor="ctr" anchorCtr="0">
                <a:normAutofit fontScale="52500" lnSpcReduction="20000"/>
              </a:bodyPr>
              <a:p>
                <a:pPr algn="ctr"/>
                <a:endParaRPr kumimoji="1" lang="en-US" altLang="zh-CN" sz="1900" b="1" dirty="0">
                  <a:solidFill>
                    <a:srgbClr val="8D72FF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755307" y="2362914"/>
              <a:ext cx="2950246" cy="10078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algn="just">
                <a:lnSpc>
                  <a:spcPct val="150000"/>
                </a:lnSpc>
              </a:pPr>
              <a:r>
                <a:rPr lang="zh-CN" altLang="en-US" sz="1685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</a:rPr>
                <a:t>除了图书之外，还可以获取其他类型的电子文献。</a:t>
              </a:r>
              <a:endParaRPr lang="zh-CN" altLang="en-US" sz="1685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7222" y="1686279"/>
            <a:ext cx="8335629" cy="455924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2845" y="2363335"/>
            <a:ext cx="7181084" cy="44641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727" b="19766"/>
          <a:stretch>
            <a:fillRect/>
          </a:stretch>
        </p:blipFill>
        <p:spPr>
          <a:xfrm>
            <a:off x="201260" y="183262"/>
            <a:ext cx="1178728" cy="79778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519209" y="403823"/>
            <a:ext cx="6271645" cy="5461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955" b="1" dirty="0">
                <a:solidFill>
                  <a:schemeClr val="bg1"/>
                </a:solidFill>
                <a:effectLst>
                  <a:outerShdw blurRad="50800" dist="50800" dir="3600000" sx="101000" sy="101000" algn="tl">
                    <a:srgbClr val="000000">
                      <a:alpha val="49000"/>
                    </a:srgbClr>
                  </a:outerShdw>
                </a:effectLst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学术问答</a:t>
            </a:r>
            <a:endParaRPr lang="zh-CN" altLang="en-US" sz="2955" b="1" dirty="0">
              <a:solidFill>
                <a:schemeClr val="bg1"/>
              </a:solidFill>
              <a:effectLst>
                <a:outerShdw blurRad="50800" dist="50800" dir="3600000" sx="101000" sy="101000" algn="tl">
                  <a:srgbClr val="000000">
                    <a:alpha val="49000"/>
                  </a:srgbClr>
                </a:outerShdw>
              </a:effectLst>
              <a:latin typeface="方正粗黑宋简体" panose="02000000000000000000" charset="-122"/>
              <a:ea typeface="方正粗黑宋简体" panose="02000000000000000000" charset="-122"/>
              <a:sym typeface="+mn-ea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94132" y="2080348"/>
            <a:ext cx="3059287" cy="3115630"/>
            <a:chOff x="565501" y="1773031"/>
            <a:chExt cx="3329856" cy="3606915"/>
          </a:xfrm>
        </p:grpSpPr>
        <p:grpSp>
          <p:nvGrpSpPr>
            <p:cNvPr id="1" name="组合 0"/>
            <p:cNvGrpSpPr/>
            <p:nvPr/>
          </p:nvGrpSpPr>
          <p:grpSpPr>
            <a:xfrm>
              <a:off x="565501" y="1773031"/>
              <a:ext cx="3329856" cy="3606915"/>
              <a:chOff x="503591" y="2635105"/>
              <a:chExt cx="5502156" cy="3606915"/>
            </a:xfrm>
          </p:grpSpPr>
          <p:sp>
            <p:nvSpPr>
              <p:cNvPr id="17" name="Text1"/>
              <p:cNvSpPr/>
              <p:nvPr/>
            </p:nvSpPr>
            <p:spPr>
              <a:xfrm>
                <a:off x="503591" y="2857498"/>
                <a:ext cx="5502156" cy="3384522"/>
              </a:xfrm>
              <a:prstGeom prst="rect">
                <a:avLst/>
              </a:prstGeom>
              <a:solidFill>
                <a:schemeClr val="tx2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6435" tIns="48217" rIns="96435" bIns="48217" rtlCol="0" anchor="ctr" anchorCtr="0">
                <a:normAutofit/>
              </a:bodyPr>
              <a:p>
                <a:pPr>
                  <a:lnSpc>
                    <a:spcPct val="120000"/>
                  </a:lnSpc>
                </a:pPr>
                <a:endParaRPr kumimoji="1" lang="en-US" altLang="zh-CN" sz="1265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" name="Bullet1"/>
              <p:cNvSpPr/>
              <p:nvPr/>
            </p:nvSpPr>
            <p:spPr>
              <a:xfrm>
                <a:off x="506060" y="2635105"/>
                <a:ext cx="1731022" cy="444788"/>
              </a:xfrm>
              <a:prstGeom prst="homePlate">
                <a:avLst/>
              </a:prstGeom>
              <a:gradFill flip="none" rotWithShape="1">
                <a:gsLst>
                  <a:gs pos="0">
                    <a:srgbClr val="8D72FF">
                      <a:shade val="30000"/>
                      <a:satMod val="115000"/>
                    </a:srgbClr>
                  </a:gs>
                  <a:gs pos="50000">
                    <a:srgbClr val="8D72FF">
                      <a:shade val="67500"/>
                      <a:satMod val="115000"/>
                    </a:srgbClr>
                  </a:gs>
                  <a:gs pos="100000">
                    <a:srgbClr val="8D72FF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effectLst>
                <a:outerShdw blurRad="127000" dist="63500" dir="2700000" algn="tl" rotWithShape="0">
                  <a:schemeClr val="accent1">
                    <a:alpha val="40000"/>
                  </a:schemeClr>
                </a:outerShdw>
              </a:effectLst>
            </p:spPr>
            <p:txBody>
              <a:bodyPr wrap="square" lIns="113900" tIns="113900" rIns="113900" bIns="113900" rtlCol="0" anchor="ctr" anchorCtr="0">
                <a:normAutofit fontScale="52500" lnSpcReduction="20000"/>
              </a:bodyPr>
              <a:p>
                <a:pPr algn="ctr"/>
                <a:endParaRPr kumimoji="1" lang="en-US" altLang="zh-CN" sz="1900" b="1" dirty="0">
                  <a:solidFill>
                    <a:srgbClr val="8D72FF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755307" y="2362914"/>
              <a:ext cx="2950246" cy="23619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algn="just">
                <a:lnSpc>
                  <a:spcPct val="150000"/>
                </a:lnSpc>
              </a:pPr>
              <a:r>
                <a:rPr lang="en-US" altLang="zh-CN" sz="1685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</a:rPr>
                <a:t>AI</a:t>
              </a:r>
              <a:r>
                <a:rPr lang="zh-CN" altLang="en-US" sz="1685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</a:rPr>
                <a:t>馆员会自动分析您的咨询内容，当您提问学术相关的问题时，</a:t>
              </a:r>
              <a:r>
                <a:rPr lang="en-US" altLang="zh-CN" sz="1685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</a:rPr>
                <a:t>AI</a:t>
              </a:r>
              <a:r>
                <a:rPr lang="zh-CN" altLang="en-US" sz="1685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</a:rPr>
                <a:t>馆员会自动调用海量文献，实现</a:t>
              </a:r>
              <a:r>
                <a:rPr lang="en-US" altLang="zh-CN" sz="1685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</a:rPr>
                <a:t>AI</a:t>
              </a:r>
              <a:r>
                <a:rPr lang="zh-CN" altLang="en-US" sz="1685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</a:rPr>
                <a:t>学术问答</a:t>
              </a:r>
              <a:endParaRPr lang="zh-CN" altLang="en-US" sz="1685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6165" y="2021124"/>
            <a:ext cx="8301475" cy="431682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random/>
      </p:transition>
    </mc:Choice>
    <mc:Fallback>
      <p:transition>
        <p:random/>
      </p:transition>
    </mc:Fallback>
  </mc:AlternateContent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727" b="19766"/>
          <a:stretch>
            <a:fillRect/>
          </a:stretch>
        </p:blipFill>
        <p:spPr>
          <a:xfrm>
            <a:off x="201260" y="183262"/>
            <a:ext cx="1178728" cy="79778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519209" y="403823"/>
            <a:ext cx="6271645" cy="5461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955" b="1" dirty="0">
                <a:solidFill>
                  <a:schemeClr val="bg1"/>
                </a:solidFill>
                <a:effectLst>
                  <a:outerShdw blurRad="50800" dist="50800" dir="3600000" sx="101000" sy="101000" algn="tl">
                    <a:srgbClr val="000000">
                      <a:alpha val="49000"/>
                    </a:srgbClr>
                  </a:outerShdw>
                </a:effectLst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学术问答</a:t>
            </a:r>
            <a:endParaRPr lang="zh-CN" altLang="en-US" sz="2955" b="1" dirty="0">
              <a:solidFill>
                <a:schemeClr val="bg1"/>
              </a:solidFill>
              <a:effectLst>
                <a:outerShdw blurRad="50800" dist="50800" dir="3600000" sx="101000" sy="101000" algn="tl">
                  <a:srgbClr val="000000">
                    <a:alpha val="49000"/>
                  </a:srgbClr>
                </a:outerShdw>
              </a:effectLst>
              <a:latin typeface="方正粗黑宋简体" panose="02000000000000000000" charset="-122"/>
              <a:ea typeface="方正粗黑宋简体" panose="02000000000000000000" charset="-122"/>
              <a:sym typeface="+mn-ea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94132" y="2080348"/>
            <a:ext cx="3059287" cy="3115630"/>
            <a:chOff x="565501" y="1773031"/>
            <a:chExt cx="3329856" cy="3606915"/>
          </a:xfrm>
        </p:grpSpPr>
        <p:grpSp>
          <p:nvGrpSpPr>
            <p:cNvPr id="1" name="组合 0"/>
            <p:cNvGrpSpPr/>
            <p:nvPr/>
          </p:nvGrpSpPr>
          <p:grpSpPr>
            <a:xfrm>
              <a:off x="565501" y="1773031"/>
              <a:ext cx="3329856" cy="3606915"/>
              <a:chOff x="503591" y="2635105"/>
              <a:chExt cx="5502156" cy="3606915"/>
            </a:xfrm>
          </p:grpSpPr>
          <p:sp>
            <p:nvSpPr>
              <p:cNvPr id="17" name="Text1"/>
              <p:cNvSpPr/>
              <p:nvPr/>
            </p:nvSpPr>
            <p:spPr>
              <a:xfrm>
                <a:off x="503591" y="2857498"/>
                <a:ext cx="5502156" cy="3384522"/>
              </a:xfrm>
              <a:prstGeom prst="rect">
                <a:avLst/>
              </a:prstGeom>
              <a:solidFill>
                <a:schemeClr val="tx2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6435" tIns="48217" rIns="96435" bIns="48217" rtlCol="0" anchor="ctr" anchorCtr="0">
                <a:normAutofit/>
              </a:bodyPr>
              <a:p>
                <a:pPr>
                  <a:lnSpc>
                    <a:spcPct val="120000"/>
                  </a:lnSpc>
                </a:pPr>
                <a:endParaRPr kumimoji="1" lang="en-US" altLang="zh-CN" sz="1265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" name="Bullet1"/>
              <p:cNvSpPr/>
              <p:nvPr/>
            </p:nvSpPr>
            <p:spPr>
              <a:xfrm>
                <a:off x="506060" y="2635105"/>
                <a:ext cx="1731022" cy="444788"/>
              </a:xfrm>
              <a:prstGeom prst="homePlate">
                <a:avLst/>
              </a:prstGeom>
              <a:gradFill flip="none" rotWithShape="1">
                <a:gsLst>
                  <a:gs pos="0">
                    <a:srgbClr val="8D72FF">
                      <a:shade val="30000"/>
                      <a:satMod val="115000"/>
                    </a:srgbClr>
                  </a:gs>
                  <a:gs pos="50000">
                    <a:srgbClr val="8D72FF">
                      <a:shade val="67500"/>
                      <a:satMod val="115000"/>
                    </a:srgbClr>
                  </a:gs>
                  <a:gs pos="100000">
                    <a:srgbClr val="8D72FF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effectLst>
                <a:outerShdw blurRad="127000" dist="63500" dir="2700000" algn="tl" rotWithShape="0">
                  <a:schemeClr val="accent1">
                    <a:alpha val="40000"/>
                  </a:schemeClr>
                </a:outerShdw>
              </a:effectLst>
            </p:spPr>
            <p:txBody>
              <a:bodyPr wrap="square" lIns="113900" tIns="113900" rIns="113900" bIns="113900" rtlCol="0" anchor="ctr" anchorCtr="0">
                <a:normAutofit fontScale="52500" lnSpcReduction="20000"/>
              </a:bodyPr>
              <a:p>
                <a:pPr algn="ctr"/>
                <a:endParaRPr kumimoji="1" lang="en-US" altLang="zh-CN" sz="1900" b="1" dirty="0">
                  <a:solidFill>
                    <a:srgbClr val="8D72FF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755307" y="2362914"/>
              <a:ext cx="2950246" cy="14592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algn="just">
                <a:lnSpc>
                  <a:spcPct val="150000"/>
                </a:lnSpc>
              </a:pPr>
              <a:r>
                <a:rPr lang="zh-CN" altLang="en-US" sz="1685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</a:rPr>
                <a:t>也可以点击检索框上方的【</a:t>
              </a:r>
              <a:r>
                <a:rPr lang="en-US" altLang="zh-CN" sz="1685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</a:rPr>
                <a:t>AI</a:t>
              </a:r>
              <a:r>
                <a:rPr lang="zh-CN" altLang="en-US" sz="1685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</a:rPr>
                <a:t>学术问答】快捷键，进入</a:t>
              </a:r>
              <a:r>
                <a:rPr lang="en-US" altLang="zh-CN" sz="1685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</a:rPr>
                <a:t>AI</a:t>
              </a:r>
              <a:r>
                <a:rPr lang="zh-CN" altLang="en-US" sz="1685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</a:rPr>
                <a:t>学术问答界面。</a:t>
              </a:r>
              <a:endParaRPr lang="zh-CN" altLang="en-US" sz="1685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7756" y="1221514"/>
            <a:ext cx="8784991" cy="51164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random/>
      </p:transition>
    </mc:Choice>
    <mc:Fallback>
      <p:transition>
        <p:random/>
      </p:transition>
    </mc:Fallback>
  </mc:AlternateContent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727" b="19766"/>
          <a:stretch>
            <a:fillRect/>
          </a:stretch>
        </p:blipFill>
        <p:spPr>
          <a:xfrm>
            <a:off x="201260" y="183262"/>
            <a:ext cx="1178728" cy="79778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519209" y="403823"/>
            <a:ext cx="6271645" cy="5461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955" b="1" dirty="0">
                <a:solidFill>
                  <a:schemeClr val="bg1"/>
                </a:solidFill>
                <a:effectLst>
                  <a:outerShdw blurRad="50800" dist="50800" dir="3600000" sx="101000" sy="101000" algn="tl">
                    <a:srgbClr val="000000">
                      <a:alpha val="49000"/>
                    </a:srgbClr>
                  </a:outerShdw>
                </a:effectLst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学术问答</a:t>
            </a:r>
            <a:endParaRPr lang="zh-CN" altLang="en-US" sz="2955" b="1" dirty="0">
              <a:solidFill>
                <a:schemeClr val="bg1"/>
              </a:solidFill>
              <a:effectLst>
                <a:outerShdw blurRad="50800" dist="50800" dir="3600000" sx="101000" sy="101000" algn="tl">
                  <a:srgbClr val="000000">
                    <a:alpha val="49000"/>
                  </a:srgbClr>
                </a:outerShdw>
              </a:effectLst>
              <a:latin typeface="方正粗黑宋简体" panose="02000000000000000000" charset="-122"/>
              <a:ea typeface="方正粗黑宋简体" panose="02000000000000000000" charset="-122"/>
              <a:sym typeface="+mn-ea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94132" y="2080348"/>
            <a:ext cx="4306106" cy="4713947"/>
            <a:chOff x="565501" y="1773031"/>
            <a:chExt cx="4686946" cy="5457260"/>
          </a:xfrm>
        </p:grpSpPr>
        <p:grpSp>
          <p:nvGrpSpPr>
            <p:cNvPr id="1" name="组合 0"/>
            <p:cNvGrpSpPr/>
            <p:nvPr/>
          </p:nvGrpSpPr>
          <p:grpSpPr>
            <a:xfrm>
              <a:off x="565501" y="1773031"/>
              <a:ext cx="4686946" cy="5457260"/>
              <a:chOff x="503591" y="2635105"/>
              <a:chExt cx="7744572" cy="5457260"/>
            </a:xfrm>
          </p:grpSpPr>
          <p:sp>
            <p:nvSpPr>
              <p:cNvPr id="17" name="Text1"/>
              <p:cNvSpPr/>
              <p:nvPr/>
            </p:nvSpPr>
            <p:spPr>
              <a:xfrm>
                <a:off x="503591" y="2857613"/>
                <a:ext cx="7744572" cy="5234752"/>
              </a:xfrm>
              <a:prstGeom prst="rect">
                <a:avLst/>
              </a:prstGeom>
              <a:solidFill>
                <a:schemeClr val="tx2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6435" tIns="48217" rIns="96435" bIns="48217" rtlCol="0" anchor="ctr" anchorCtr="0">
                <a:normAutofit/>
              </a:bodyPr>
              <a:p>
                <a:pPr>
                  <a:lnSpc>
                    <a:spcPct val="120000"/>
                  </a:lnSpc>
                </a:pPr>
                <a:endParaRPr kumimoji="1" lang="en-US" altLang="zh-CN" sz="1265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" name="Bullet1"/>
              <p:cNvSpPr/>
              <p:nvPr/>
            </p:nvSpPr>
            <p:spPr>
              <a:xfrm>
                <a:off x="506060" y="2635105"/>
                <a:ext cx="1731022" cy="444788"/>
              </a:xfrm>
              <a:prstGeom prst="homePlate">
                <a:avLst/>
              </a:prstGeom>
              <a:gradFill flip="none" rotWithShape="1">
                <a:gsLst>
                  <a:gs pos="0">
                    <a:srgbClr val="8D72FF">
                      <a:shade val="30000"/>
                      <a:satMod val="115000"/>
                    </a:srgbClr>
                  </a:gs>
                  <a:gs pos="50000">
                    <a:srgbClr val="8D72FF">
                      <a:shade val="67500"/>
                      <a:satMod val="115000"/>
                    </a:srgbClr>
                  </a:gs>
                  <a:gs pos="100000">
                    <a:srgbClr val="8D72FF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effectLst>
                <a:outerShdw blurRad="127000" dist="63500" dir="2700000" algn="tl" rotWithShape="0">
                  <a:schemeClr val="accent1">
                    <a:alpha val="40000"/>
                  </a:schemeClr>
                </a:outerShdw>
              </a:effectLst>
            </p:spPr>
            <p:txBody>
              <a:bodyPr wrap="square" lIns="113900" tIns="113900" rIns="113900" bIns="113900" rtlCol="0" anchor="ctr" anchorCtr="0">
                <a:normAutofit fontScale="52500" lnSpcReduction="20000"/>
              </a:bodyPr>
              <a:p>
                <a:pPr algn="ctr"/>
                <a:endParaRPr kumimoji="1" lang="en-US" altLang="zh-CN" sz="1900" b="1" dirty="0">
                  <a:solidFill>
                    <a:srgbClr val="8D72FF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755020" y="2363026"/>
              <a:ext cx="3923768" cy="461881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algn="just">
                <a:lnSpc>
                  <a:spcPct val="150000"/>
                </a:lnSpc>
              </a:pPr>
              <a:r>
                <a:rPr lang="en-US" altLang="zh-CN" sz="1685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</a:rPr>
                <a:t>AI </a:t>
              </a:r>
              <a:r>
                <a:rPr lang="zh-CN" altLang="en-US" sz="1685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</a:rPr>
                <a:t>学术问答是专为科研学习打造的轻量级原生</a:t>
              </a:r>
              <a:r>
                <a:rPr lang="en-US" altLang="zh-CN" sz="1685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</a:rPr>
                <a:t> AI </a:t>
              </a:r>
              <a:r>
                <a:rPr lang="zh-CN" altLang="en-US" sz="1685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</a:rPr>
                <a:t>应用，依托覆盖</a:t>
              </a:r>
              <a:r>
                <a:rPr lang="en-US" altLang="zh-CN" sz="1685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</a:rPr>
                <a:t> </a:t>
              </a:r>
              <a:r>
                <a:rPr lang="zh-CN" altLang="en-US" sz="1685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</a:rPr>
                <a:t>国内外高质量核心期刊的文献数据库，为用户提供全领域学术问题解答。对于高频关注的问题，读者也可以直接加入订阅中，也可以将感兴趣的期刊加入订阅中。当用户订阅了研究方向后，</a:t>
              </a:r>
              <a:r>
                <a:rPr lang="en-US" altLang="zh-CN" sz="1685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</a:rPr>
                <a:t>AI</a:t>
              </a:r>
              <a:r>
                <a:rPr lang="zh-CN" altLang="en-US" sz="1685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</a:rPr>
                <a:t>馆员会基于用户的设定，定期或不定期的将相关的文献推送至用户的邮箱中。</a:t>
              </a:r>
              <a:endParaRPr lang="zh-CN" altLang="en-US" sz="1685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2322" y="2272258"/>
            <a:ext cx="7004955" cy="43302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random/>
      </p:transition>
    </mc:Choice>
    <mc:Fallback>
      <p:transition>
        <p:random/>
      </p:transition>
    </mc:Fallback>
  </mc:AlternateContent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727" b="19766"/>
          <a:stretch>
            <a:fillRect/>
          </a:stretch>
        </p:blipFill>
        <p:spPr>
          <a:xfrm>
            <a:off x="201260" y="183262"/>
            <a:ext cx="1178728" cy="79778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519209" y="403823"/>
            <a:ext cx="6271645" cy="5461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955" b="1" dirty="0">
                <a:solidFill>
                  <a:schemeClr val="bg1"/>
                </a:solidFill>
                <a:effectLst>
                  <a:outerShdw blurRad="50800" dist="50800" dir="3600000" sx="101000" sy="101000" algn="tl">
                    <a:srgbClr val="000000">
                      <a:alpha val="49000"/>
                    </a:srgbClr>
                  </a:outerShdw>
                </a:effectLst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学术问答</a:t>
            </a:r>
            <a:endParaRPr lang="zh-CN" altLang="en-US" sz="2955" b="1" dirty="0">
              <a:solidFill>
                <a:schemeClr val="bg1"/>
              </a:solidFill>
              <a:effectLst>
                <a:outerShdw blurRad="50800" dist="50800" dir="3600000" sx="101000" sy="101000" algn="tl">
                  <a:srgbClr val="000000">
                    <a:alpha val="49000"/>
                  </a:srgbClr>
                </a:outerShdw>
              </a:effectLst>
              <a:latin typeface="方正粗黑宋简体" panose="02000000000000000000" charset="-122"/>
              <a:ea typeface="方正粗黑宋简体" panose="02000000000000000000" charset="-122"/>
              <a:sym typeface="+mn-ea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94132" y="2080348"/>
            <a:ext cx="4306106" cy="4713947"/>
            <a:chOff x="565501" y="1773031"/>
            <a:chExt cx="4686946" cy="5457260"/>
          </a:xfrm>
        </p:grpSpPr>
        <p:grpSp>
          <p:nvGrpSpPr>
            <p:cNvPr id="1" name="组合 0"/>
            <p:cNvGrpSpPr/>
            <p:nvPr/>
          </p:nvGrpSpPr>
          <p:grpSpPr>
            <a:xfrm>
              <a:off x="565501" y="1773031"/>
              <a:ext cx="4686946" cy="5457260"/>
              <a:chOff x="503591" y="2635105"/>
              <a:chExt cx="7744572" cy="5457260"/>
            </a:xfrm>
          </p:grpSpPr>
          <p:sp>
            <p:nvSpPr>
              <p:cNvPr id="17" name="Text1"/>
              <p:cNvSpPr/>
              <p:nvPr/>
            </p:nvSpPr>
            <p:spPr>
              <a:xfrm>
                <a:off x="503591" y="2857613"/>
                <a:ext cx="7744572" cy="5234752"/>
              </a:xfrm>
              <a:prstGeom prst="rect">
                <a:avLst/>
              </a:prstGeom>
              <a:solidFill>
                <a:schemeClr val="tx2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6435" tIns="48217" rIns="96435" bIns="48217" rtlCol="0" anchor="ctr" anchorCtr="0">
                <a:normAutofit/>
              </a:bodyPr>
              <a:p>
                <a:pPr>
                  <a:lnSpc>
                    <a:spcPct val="120000"/>
                  </a:lnSpc>
                </a:pPr>
                <a:endParaRPr kumimoji="1" lang="en-US" altLang="zh-CN" sz="1265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" name="Bullet1"/>
              <p:cNvSpPr/>
              <p:nvPr/>
            </p:nvSpPr>
            <p:spPr>
              <a:xfrm>
                <a:off x="506060" y="2635105"/>
                <a:ext cx="1731022" cy="444788"/>
              </a:xfrm>
              <a:prstGeom prst="homePlate">
                <a:avLst/>
              </a:prstGeom>
              <a:gradFill flip="none" rotWithShape="1">
                <a:gsLst>
                  <a:gs pos="0">
                    <a:srgbClr val="8D72FF">
                      <a:shade val="30000"/>
                      <a:satMod val="115000"/>
                    </a:srgbClr>
                  </a:gs>
                  <a:gs pos="50000">
                    <a:srgbClr val="8D72FF">
                      <a:shade val="67500"/>
                      <a:satMod val="115000"/>
                    </a:srgbClr>
                  </a:gs>
                  <a:gs pos="100000">
                    <a:srgbClr val="8D72FF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effectLst>
                <a:outerShdw blurRad="127000" dist="63500" dir="2700000" algn="tl" rotWithShape="0">
                  <a:schemeClr val="accent1">
                    <a:alpha val="40000"/>
                  </a:schemeClr>
                </a:outerShdw>
              </a:effectLst>
            </p:spPr>
            <p:txBody>
              <a:bodyPr wrap="square" lIns="113900" tIns="113900" rIns="113900" bIns="113900" rtlCol="0" anchor="ctr" anchorCtr="0">
                <a:normAutofit fontScale="52500" lnSpcReduction="20000"/>
              </a:bodyPr>
              <a:p>
                <a:pPr algn="ctr"/>
                <a:endParaRPr kumimoji="1" lang="en-US" altLang="zh-CN" sz="1900" b="1" dirty="0">
                  <a:solidFill>
                    <a:srgbClr val="8D72FF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755020" y="2363026"/>
              <a:ext cx="3923768" cy="14592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algn="just">
                <a:lnSpc>
                  <a:spcPct val="150000"/>
                </a:lnSpc>
              </a:pPr>
              <a:r>
                <a:rPr lang="zh-CN" altLang="en-US" sz="1685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</a:rPr>
                <a:t>点击深度思考，进入学术问答页面。</a:t>
              </a:r>
              <a:endParaRPr lang="zh-CN" altLang="en-US" sz="1685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1685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</a:rPr>
                <a:t>可将相关学术文献添加到个人知识库中。</a:t>
              </a:r>
              <a:endParaRPr lang="zh-CN" altLang="en-US" sz="1685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3731" y="1597210"/>
            <a:ext cx="7874213" cy="379379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3731" y="3051776"/>
            <a:ext cx="7912385" cy="38681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0236" y="2181849"/>
            <a:ext cx="7898322" cy="4612154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727" b="19766"/>
          <a:stretch>
            <a:fillRect/>
          </a:stretch>
        </p:blipFill>
        <p:spPr>
          <a:xfrm>
            <a:off x="201260" y="183262"/>
            <a:ext cx="1178728" cy="79778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519209" y="403823"/>
            <a:ext cx="6271645" cy="5461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955" b="1" dirty="0">
                <a:solidFill>
                  <a:schemeClr val="bg1"/>
                </a:solidFill>
                <a:effectLst>
                  <a:outerShdw blurRad="50800" dist="50800" dir="3600000" sx="101000" sy="101000" algn="tl">
                    <a:srgbClr val="000000">
                      <a:alpha val="49000"/>
                    </a:srgbClr>
                  </a:outerShdw>
                </a:effectLst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学术问答</a:t>
            </a:r>
            <a:endParaRPr lang="zh-CN" altLang="en-US" sz="2955" b="1" dirty="0">
              <a:solidFill>
                <a:schemeClr val="bg1"/>
              </a:solidFill>
              <a:effectLst>
                <a:outerShdw blurRad="50800" dist="50800" dir="3600000" sx="101000" sy="101000" algn="tl">
                  <a:srgbClr val="000000">
                    <a:alpha val="49000"/>
                  </a:srgbClr>
                </a:outerShdw>
              </a:effectLst>
              <a:latin typeface="方正粗黑宋简体" panose="02000000000000000000" charset="-122"/>
              <a:ea typeface="方正粗黑宋简体" panose="02000000000000000000" charset="-122"/>
              <a:sym typeface="+mn-ea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94132" y="2080348"/>
            <a:ext cx="4306106" cy="4713947"/>
            <a:chOff x="565501" y="1773031"/>
            <a:chExt cx="4686946" cy="5457260"/>
          </a:xfrm>
        </p:grpSpPr>
        <p:grpSp>
          <p:nvGrpSpPr>
            <p:cNvPr id="1" name="组合 0"/>
            <p:cNvGrpSpPr/>
            <p:nvPr/>
          </p:nvGrpSpPr>
          <p:grpSpPr>
            <a:xfrm>
              <a:off x="565501" y="1773031"/>
              <a:ext cx="4686946" cy="5457260"/>
              <a:chOff x="503591" y="2635105"/>
              <a:chExt cx="7744572" cy="5457260"/>
            </a:xfrm>
          </p:grpSpPr>
          <p:sp>
            <p:nvSpPr>
              <p:cNvPr id="17" name="Text1"/>
              <p:cNvSpPr/>
              <p:nvPr/>
            </p:nvSpPr>
            <p:spPr>
              <a:xfrm>
                <a:off x="503591" y="2857613"/>
                <a:ext cx="7744572" cy="5234752"/>
              </a:xfrm>
              <a:prstGeom prst="rect">
                <a:avLst/>
              </a:prstGeom>
              <a:solidFill>
                <a:schemeClr val="tx2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6435" tIns="48217" rIns="96435" bIns="48217" rtlCol="0" anchor="ctr" anchorCtr="0">
                <a:normAutofit/>
              </a:bodyPr>
              <a:p>
                <a:pPr>
                  <a:lnSpc>
                    <a:spcPct val="120000"/>
                  </a:lnSpc>
                </a:pPr>
                <a:endParaRPr kumimoji="1" lang="en-US" altLang="zh-CN" sz="1265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" name="Bullet1"/>
              <p:cNvSpPr/>
              <p:nvPr/>
            </p:nvSpPr>
            <p:spPr>
              <a:xfrm>
                <a:off x="506060" y="2635105"/>
                <a:ext cx="1731022" cy="444788"/>
              </a:xfrm>
              <a:prstGeom prst="homePlate">
                <a:avLst/>
              </a:prstGeom>
              <a:gradFill flip="none" rotWithShape="1">
                <a:gsLst>
                  <a:gs pos="0">
                    <a:srgbClr val="8D72FF">
                      <a:shade val="30000"/>
                      <a:satMod val="115000"/>
                    </a:srgbClr>
                  </a:gs>
                  <a:gs pos="50000">
                    <a:srgbClr val="8D72FF">
                      <a:shade val="67500"/>
                      <a:satMod val="115000"/>
                    </a:srgbClr>
                  </a:gs>
                  <a:gs pos="100000">
                    <a:srgbClr val="8D72FF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effectLst>
                <a:outerShdw blurRad="127000" dist="63500" dir="2700000" algn="tl" rotWithShape="0">
                  <a:schemeClr val="accent1">
                    <a:alpha val="40000"/>
                  </a:schemeClr>
                </a:outerShdw>
              </a:effectLst>
            </p:spPr>
            <p:txBody>
              <a:bodyPr wrap="square" lIns="113900" tIns="113900" rIns="113900" bIns="113900" rtlCol="0" anchor="ctr" anchorCtr="0">
                <a:normAutofit fontScale="52500" lnSpcReduction="20000"/>
              </a:bodyPr>
              <a:p>
                <a:pPr algn="ctr"/>
                <a:endParaRPr kumimoji="1" lang="en-US" altLang="zh-CN" sz="1900" b="1" dirty="0">
                  <a:solidFill>
                    <a:srgbClr val="8D72FF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755020" y="2363026"/>
              <a:ext cx="3923768" cy="14592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algn="just">
                <a:lnSpc>
                  <a:spcPct val="150000"/>
                </a:lnSpc>
              </a:pPr>
              <a:r>
                <a:rPr lang="zh-CN" altLang="en-US" sz="1685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</a:rPr>
                <a:t>点击定题服务，可添加关键词，</a:t>
              </a:r>
              <a:r>
                <a:rPr lang="en-US" altLang="zh-CN" sz="1685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</a:rPr>
                <a:t>AI</a:t>
              </a:r>
              <a:r>
                <a:rPr lang="zh-CN" altLang="en-US" sz="1685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</a:rPr>
                <a:t>馆员会定期将最新学术成果推送到您的邮箱中。</a:t>
              </a:r>
              <a:endParaRPr lang="zh-CN" altLang="en-US" sz="1685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4635" y="2272258"/>
            <a:ext cx="6212712" cy="44212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C:\Users\Administrator\Desktop\未标题-1.jpg未标题-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10800000" flipV="1">
            <a:off x="353" y="670"/>
            <a:ext cx="12858044" cy="7231311"/>
          </a:xfrm>
          <a:prstGeom prst="rect">
            <a:avLst/>
          </a:prstGeom>
        </p:spPr>
      </p:pic>
      <p:pic>
        <p:nvPicPr>
          <p:cNvPr id="26" name="图片 25" descr="7095927bfc6420a54befb54f6251a13"/>
          <p:cNvPicPr>
            <a:picLocks noChangeAspect="1"/>
          </p:cNvPicPr>
          <p:nvPr/>
        </p:nvPicPr>
        <p:blipFill>
          <a:blip r:embed="rId2"/>
          <a:srcRect t="10422"/>
          <a:stretch>
            <a:fillRect/>
          </a:stretch>
        </p:blipFill>
        <p:spPr>
          <a:xfrm>
            <a:off x="3081596" y="1307235"/>
            <a:ext cx="1996345" cy="3954518"/>
          </a:xfrm>
          <a:prstGeom prst="rect">
            <a:avLst/>
          </a:prstGeom>
          <a:ln>
            <a:solidFill>
              <a:srgbClr val="1F2B87"/>
            </a:solidFill>
          </a:ln>
        </p:spPr>
      </p:pic>
      <p:pic>
        <p:nvPicPr>
          <p:cNvPr id="27" name="图片 26" descr="781020a2fdef8299ec2a4cd21183ce1"/>
          <p:cNvPicPr>
            <a:picLocks noChangeAspect="1"/>
          </p:cNvPicPr>
          <p:nvPr/>
        </p:nvPicPr>
        <p:blipFill>
          <a:blip r:embed="rId3"/>
          <a:srcRect t="10422"/>
          <a:stretch>
            <a:fillRect/>
          </a:stretch>
        </p:blipFill>
        <p:spPr>
          <a:xfrm>
            <a:off x="5482434" y="1307235"/>
            <a:ext cx="1996345" cy="3954518"/>
          </a:xfrm>
          <a:prstGeom prst="rect">
            <a:avLst/>
          </a:prstGeom>
          <a:ln>
            <a:solidFill>
              <a:srgbClr val="1F2B87"/>
            </a:solidFill>
          </a:ln>
        </p:spPr>
      </p:pic>
      <p:pic>
        <p:nvPicPr>
          <p:cNvPr id="29" name="图片 28" descr="c74837f5e832e2aaeeab4ed05522b5c"/>
          <p:cNvPicPr>
            <a:picLocks noChangeAspect="1"/>
          </p:cNvPicPr>
          <p:nvPr/>
        </p:nvPicPr>
        <p:blipFill>
          <a:blip r:embed="rId4"/>
          <a:srcRect t="10422"/>
          <a:stretch>
            <a:fillRect/>
          </a:stretch>
        </p:blipFill>
        <p:spPr>
          <a:xfrm>
            <a:off x="7883272" y="1307235"/>
            <a:ext cx="1996345" cy="3954518"/>
          </a:xfrm>
          <a:prstGeom prst="rect">
            <a:avLst/>
          </a:prstGeom>
          <a:ln>
            <a:solidFill>
              <a:srgbClr val="1F2B87"/>
            </a:solidFill>
          </a:ln>
        </p:spPr>
      </p:pic>
      <p:pic>
        <p:nvPicPr>
          <p:cNvPr id="31" name="图片 30" descr="03717c0e9626cfc48216640359a4c39"/>
          <p:cNvPicPr>
            <a:picLocks noChangeAspect="1"/>
          </p:cNvPicPr>
          <p:nvPr/>
        </p:nvPicPr>
        <p:blipFill>
          <a:blip r:embed="rId5"/>
          <a:srcRect t="10422"/>
          <a:stretch>
            <a:fillRect/>
          </a:stretch>
        </p:blipFill>
        <p:spPr>
          <a:xfrm>
            <a:off x="10284110" y="1307235"/>
            <a:ext cx="1996345" cy="3954518"/>
          </a:xfrm>
          <a:prstGeom prst="rect">
            <a:avLst/>
          </a:prstGeom>
          <a:ln>
            <a:solidFill>
              <a:srgbClr val="1F2B87"/>
            </a:solidFill>
          </a:ln>
        </p:spPr>
      </p:pic>
      <p:grpSp>
        <p:nvGrpSpPr>
          <p:cNvPr id="9" name="组合 8"/>
          <p:cNvGrpSpPr/>
          <p:nvPr/>
        </p:nvGrpSpPr>
        <p:grpSpPr>
          <a:xfrm>
            <a:off x="504629" y="6625911"/>
            <a:ext cx="11814668" cy="306048"/>
            <a:chOff x="753" y="9894"/>
            <a:chExt cx="17642" cy="457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935" y="10351"/>
              <a:ext cx="1746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/>
            <p:cNvSpPr txBox="1"/>
            <p:nvPr>
              <p:custDataLst>
                <p:tags r:id="rId6"/>
              </p:custDataLst>
            </p:nvPr>
          </p:nvSpPr>
          <p:spPr>
            <a:xfrm>
              <a:off x="753" y="9894"/>
              <a:ext cx="4273" cy="37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lvl="0" algn="l">
                <a:buClrTx/>
                <a:buSzTx/>
                <a:buFontTx/>
              </a:pPr>
              <a:endParaRPr lang="zh-CN" altLang="en-US" sz="1055">
                <a:solidFill>
                  <a:schemeClr val="dk1">
                    <a:lumMod val="50000"/>
                    <a:lumOff val="50000"/>
                  </a:schemeClr>
                </a:solidFill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  <a:sym typeface="+mn-ea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3081596" y="5618028"/>
            <a:ext cx="1995676" cy="70183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900">
                <a:latin typeface="方正粗黑宋简体" panose="02000000000000000000" charset="-122"/>
                <a:ea typeface="方正粗黑宋简体" panose="02000000000000000000" charset="-122"/>
              </a:rPr>
              <a:t>提问</a:t>
            </a:r>
            <a:endParaRPr lang="zh-CN" altLang="en-US" sz="1900"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482434" y="5615349"/>
            <a:ext cx="1995676" cy="70183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900">
                <a:latin typeface="方正粗黑宋简体" panose="02000000000000000000" charset="-122"/>
                <a:ea typeface="方正粗黑宋简体" panose="02000000000000000000" charset="-122"/>
              </a:rPr>
              <a:t>信息抽取</a:t>
            </a:r>
            <a:endParaRPr lang="zh-CN" altLang="en-US" sz="1900"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883272" y="5615349"/>
            <a:ext cx="1995676" cy="70183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900">
                <a:latin typeface="方正粗黑宋简体" panose="02000000000000000000" charset="-122"/>
                <a:ea typeface="方正粗黑宋简体" panose="02000000000000000000" charset="-122"/>
              </a:rPr>
              <a:t>生成摘要</a:t>
            </a:r>
            <a:endParaRPr lang="zh-CN" altLang="en-US" sz="1900"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0284110" y="5615349"/>
            <a:ext cx="1995676" cy="70183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900">
                <a:latin typeface="方正粗黑宋简体" panose="02000000000000000000" charset="-122"/>
                <a:ea typeface="方正粗黑宋简体" panose="02000000000000000000" charset="-122"/>
              </a:rPr>
              <a:t>生成脑图</a:t>
            </a:r>
            <a:endParaRPr lang="zh-CN" altLang="en-US" sz="1900"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80758" y="5618028"/>
            <a:ext cx="1995676" cy="70183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900">
                <a:latin typeface="方正粗黑宋简体" panose="02000000000000000000" charset="-122"/>
                <a:ea typeface="方正粗黑宋简体" panose="02000000000000000000" charset="-122"/>
              </a:rPr>
              <a:t>全天候服务</a:t>
            </a:r>
            <a:endParaRPr lang="zh-CN" altLang="en-US" sz="1900"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3189416" y="1942100"/>
            <a:ext cx="216980" cy="216980"/>
            <a:chOff x="1242" y="2900"/>
            <a:chExt cx="324" cy="324"/>
          </a:xfrm>
        </p:grpSpPr>
        <p:sp>
          <p:nvSpPr>
            <p:cNvPr id="17" name="椭圆 16"/>
            <p:cNvSpPr/>
            <p:nvPr/>
          </p:nvSpPr>
          <p:spPr>
            <a:xfrm>
              <a:off x="1242" y="2900"/>
              <a:ext cx="324" cy="324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1F2B87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900"/>
            </a:p>
          </p:txBody>
        </p:sp>
        <p:pic>
          <p:nvPicPr>
            <p:cNvPr id="20" name="图片 19" descr="宇航员头像"/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298" y="2955"/>
              <a:ext cx="213" cy="213"/>
            </a:xfrm>
            <a:prstGeom prst="rect">
              <a:avLst/>
            </a:prstGeom>
          </p:spPr>
        </p:pic>
      </p:grpSp>
      <p:grpSp>
        <p:nvGrpSpPr>
          <p:cNvPr id="36" name="组合 35"/>
          <p:cNvGrpSpPr/>
          <p:nvPr/>
        </p:nvGrpSpPr>
        <p:grpSpPr>
          <a:xfrm>
            <a:off x="3189416" y="4041578"/>
            <a:ext cx="216980" cy="216980"/>
            <a:chOff x="1242" y="2900"/>
            <a:chExt cx="324" cy="324"/>
          </a:xfrm>
        </p:grpSpPr>
        <p:sp>
          <p:nvSpPr>
            <p:cNvPr id="37" name="椭圆 36"/>
            <p:cNvSpPr/>
            <p:nvPr/>
          </p:nvSpPr>
          <p:spPr>
            <a:xfrm>
              <a:off x="1242" y="2900"/>
              <a:ext cx="324" cy="324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1F2B87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900"/>
            </a:p>
          </p:txBody>
        </p:sp>
        <p:pic>
          <p:nvPicPr>
            <p:cNvPr id="38" name="图片 37" descr="宇航员头像"/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298" y="2955"/>
              <a:ext cx="213" cy="213"/>
            </a:xfrm>
            <a:prstGeom prst="rect">
              <a:avLst/>
            </a:prstGeom>
          </p:spPr>
        </p:pic>
      </p:grpSp>
      <p:pic>
        <p:nvPicPr>
          <p:cNvPr id="28" name="图片 27" descr="7b37440a01d502f058e6bec76286e2c"/>
          <p:cNvPicPr>
            <a:picLocks noChangeAspect="1"/>
          </p:cNvPicPr>
          <p:nvPr/>
        </p:nvPicPr>
        <p:blipFill>
          <a:blip r:embed="rId9"/>
          <a:srcRect t="10503"/>
          <a:stretch>
            <a:fillRect/>
          </a:stretch>
        </p:blipFill>
        <p:spPr>
          <a:xfrm>
            <a:off x="672052" y="1307235"/>
            <a:ext cx="1998354" cy="3954518"/>
          </a:xfrm>
          <a:prstGeom prst="rect">
            <a:avLst/>
          </a:prstGeom>
          <a:ln>
            <a:solidFill>
              <a:srgbClr val="1F2B87"/>
            </a:solidFill>
          </a:ln>
        </p:spPr>
      </p:pic>
      <p:grpSp>
        <p:nvGrpSpPr>
          <p:cNvPr id="1730" name="成组"/>
          <p:cNvGrpSpPr/>
          <p:nvPr/>
        </p:nvGrpSpPr>
        <p:grpSpPr>
          <a:xfrm>
            <a:off x="365336" y="253721"/>
            <a:ext cx="12271396" cy="915563"/>
            <a:chOff x="0" y="0"/>
            <a:chExt cx="11635734" cy="868136"/>
          </a:xfrm>
        </p:grpSpPr>
        <p:pic>
          <p:nvPicPr>
            <p:cNvPr id="1691" name="图像" descr="图像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0" y="0"/>
              <a:ext cx="868136" cy="86813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1692" name="平行四边形 1"/>
            <p:cNvSpPr/>
            <p:nvPr/>
          </p:nvSpPr>
          <p:spPr>
            <a:xfrm>
              <a:off x="329405" y="427736"/>
              <a:ext cx="1160170" cy="3063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824" y="0"/>
                  </a:lnTo>
                  <a:lnTo>
                    <a:pt x="21600" y="0"/>
                  </a:lnTo>
                  <a:lnTo>
                    <a:pt x="20776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364FC"/>
                </a:gs>
                <a:gs pos="100000">
                  <a:srgbClr val="0096FF">
                    <a:alpha val="0"/>
                  </a:srgbClr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48215" tIns="48215" rIns="48215" bIns="48215" numCol="1" anchor="ctr">
              <a:noAutofit/>
            </a:bodyPr>
            <a:lstStyle/>
            <a:p>
              <a:pPr algn="ctr">
                <a:defRPr sz="1400">
                  <a:solidFill>
                    <a:srgbClr val="73FDFF"/>
                  </a:solidFill>
                </a:defRPr>
              </a:pPr>
              <a:endParaRPr sz="1900">
                <a:latin typeface="方正粗黑宋简体" panose="02000000000000000000" charset="-122"/>
                <a:ea typeface="方正粗黑宋简体" panose="02000000000000000000" charset="-122"/>
              </a:endParaRPr>
            </a:p>
          </p:txBody>
        </p:sp>
        <p:sp>
          <p:nvSpPr>
            <p:cNvPr id="1693" name="文本框 5"/>
            <p:cNvSpPr txBox="1"/>
            <p:nvPr/>
          </p:nvSpPr>
          <p:spPr>
            <a:xfrm>
              <a:off x="327660" y="142240"/>
              <a:ext cx="11308074" cy="4895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8215" tIns="48215" rIns="48215" bIns="48215" numCol="1" anchor="t">
              <a:spAutoFit/>
            </a:bodyPr>
            <a:lstStyle>
              <a:lvl1pPr>
                <a:defRPr sz="2600" b="1" spc="467">
                  <a:solidFill>
                    <a:srgbClr val="FFFFFF"/>
                  </a:solidFill>
                  <a:effectLst>
                    <a:outerShdw blurRad="139700" dist="38100" dir="2700000" rotWithShape="0">
                      <a:srgbClr val="0D0C48">
                        <a:alpha val="37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defRPr>
              </a:lvl1pPr>
            </a:lstStyle>
            <a:p>
              <a:pPr lvl="0" algn="l">
                <a:buClrTx/>
                <a:buSzTx/>
                <a:buFontTx/>
              </a:pPr>
              <a:r>
                <a:rPr lang="en-US" altLang="zh-CN" sz="2740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  <a:sym typeface="+mn-ea"/>
                </a:rPr>
                <a:t>     AI</a:t>
              </a:r>
              <a:r>
                <a:rPr lang="zh-CN" altLang="en-US" sz="2740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  <a:sym typeface="+mn-ea"/>
                </a:rPr>
                <a:t>阅读</a:t>
              </a:r>
              <a:r>
                <a:rPr lang="en-US" altLang="zh-CN" sz="2740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  <a:sym typeface="+mn-ea"/>
                </a:rPr>
                <a:t>——</a:t>
              </a:r>
              <a:r>
                <a:rPr lang="zh-CN" altLang="en-US" sz="2740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  <a:sym typeface="+mn-ea"/>
                </a:rPr>
                <a:t>以</a:t>
              </a:r>
              <a:r>
                <a:rPr lang="en-US" altLang="zh-CN" sz="2740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  <a:sym typeface="+mn-ea"/>
                </a:rPr>
                <a:t>“</a:t>
              </a:r>
              <a:r>
                <a:rPr lang="zh-CN" altLang="en-US" sz="2740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  <a:sym typeface="+mn-ea"/>
                </a:rPr>
                <a:t>机脑</a:t>
              </a:r>
              <a:r>
                <a:rPr lang="en-US" altLang="zh-CN" sz="2740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  <a:sym typeface="+mn-ea"/>
                </a:rPr>
                <a:t>”</a:t>
              </a:r>
              <a:r>
                <a:rPr lang="zh-CN" altLang="en-US" sz="2740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  <a:sym typeface="+mn-ea"/>
                </a:rPr>
                <a:t>的方式准确理解文本内容</a:t>
              </a:r>
              <a:endParaRPr sz="2740">
                <a:latin typeface="方正粗黑宋简体" panose="02000000000000000000" charset="-122"/>
                <a:ea typeface="方正粗黑宋简体" panose="02000000000000000000" charset="-122"/>
              </a:endParaRPr>
            </a:p>
          </p:txBody>
        </p:sp>
        <p:grpSp>
          <p:nvGrpSpPr>
            <p:cNvPr id="1729" name="组合 93"/>
            <p:cNvGrpSpPr/>
            <p:nvPr/>
          </p:nvGrpSpPr>
          <p:grpSpPr>
            <a:xfrm>
              <a:off x="168589" y="587783"/>
              <a:ext cx="530788" cy="276560"/>
              <a:chOff x="-2" y="-2"/>
              <a:chExt cx="530787" cy="276559"/>
            </a:xfrm>
          </p:grpSpPr>
          <p:grpSp>
            <p:nvGrpSpPr>
              <p:cNvPr id="1698" name="组合 61"/>
              <p:cNvGrpSpPr/>
              <p:nvPr/>
            </p:nvGrpSpPr>
            <p:grpSpPr>
              <a:xfrm>
                <a:off x="-3" y="-1"/>
                <a:ext cx="41711" cy="276559"/>
                <a:chOff x="-1" y="-1"/>
                <a:chExt cx="41710" cy="276557"/>
              </a:xfrm>
            </p:grpSpPr>
            <p:sp>
              <p:nvSpPr>
                <p:cNvPr id="1694" name="椭圆 15"/>
                <p:cNvSpPr/>
                <p:nvPr/>
              </p:nvSpPr>
              <p:spPr>
                <a:xfrm rot="10800000" flipH="1">
                  <a:off x="-1" y="-2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695" name="椭圆 58"/>
                <p:cNvSpPr/>
                <p:nvPr/>
              </p:nvSpPr>
              <p:spPr>
                <a:xfrm rot="10800000" flipH="1">
                  <a:off x="0" y="78281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696" name="椭圆 59"/>
                <p:cNvSpPr/>
                <p:nvPr/>
              </p:nvSpPr>
              <p:spPr>
                <a:xfrm rot="10800000" flipH="1">
                  <a:off x="-1" y="156564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697" name="椭圆 60"/>
                <p:cNvSpPr/>
                <p:nvPr/>
              </p:nvSpPr>
              <p:spPr>
                <a:xfrm rot="10800000" flipH="1">
                  <a:off x="-2" y="234848"/>
                  <a:ext cx="41709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</p:grpSp>
          <p:grpSp>
            <p:nvGrpSpPr>
              <p:cNvPr id="1703" name="组合 62"/>
              <p:cNvGrpSpPr/>
              <p:nvPr/>
            </p:nvGrpSpPr>
            <p:grpSpPr>
              <a:xfrm>
                <a:off x="80519" y="-1"/>
                <a:ext cx="41709" cy="276559"/>
                <a:chOff x="0" y="-1"/>
                <a:chExt cx="41708" cy="276557"/>
              </a:xfrm>
            </p:grpSpPr>
            <p:sp>
              <p:nvSpPr>
                <p:cNvPr id="1699" name="椭圆 63"/>
                <p:cNvSpPr/>
                <p:nvPr/>
              </p:nvSpPr>
              <p:spPr>
                <a:xfrm rot="10800000" flipH="1">
                  <a:off x="-1" y="-2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00" name="椭圆 64"/>
                <p:cNvSpPr/>
                <p:nvPr/>
              </p:nvSpPr>
              <p:spPr>
                <a:xfrm rot="10800000" flipH="1">
                  <a:off x="-1" y="78281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01" name="椭圆 65"/>
                <p:cNvSpPr/>
                <p:nvPr/>
              </p:nvSpPr>
              <p:spPr>
                <a:xfrm rot="10800000" flipH="1">
                  <a:off x="-1" y="156564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02" name="椭圆 66"/>
                <p:cNvSpPr/>
                <p:nvPr/>
              </p:nvSpPr>
              <p:spPr>
                <a:xfrm rot="10800000" flipH="1">
                  <a:off x="-1" y="234848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</p:grpSp>
          <p:grpSp>
            <p:nvGrpSpPr>
              <p:cNvPr id="1708" name="组合 67"/>
              <p:cNvGrpSpPr/>
              <p:nvPr/>
            </p:nvGrpSpPr>
            <p:grpSpPr>
              <a:xfrm>
                <a:off x="161036" y="-1"/>
                <a:ext cx="41710" cy="276559"/>
                <a:chOff x="-1" y="-1"/>
                <a:chExt cx="41709" cy="276557"/>
              </a:xfrm>
            </p:grpSpPr>
            <p:sp>
              <p:nvSpPr>
                <p:cNvPr id="1704" name="椭圆 68"/>
                <p:cNvSpPr/>
                <p:nvPr/>
              </p:nvSpPr>
              <p:spPr>
                <a:xfrm rot="10800000" flipH="1">
                  <a:off x="-2" y="-2"/>
                  <a:ext cx="41709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05" name="椭圆 69"/>
                <p:cNvSpPr/>
                <p:nvPr/>
              </p:nvSpPr>
              <p:spPr>
                <a:xfrm rot="10800000" flipH="1">
                  <a:off x="-1" y="78281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06" name="椭圆 70"/>
                <p:cNvSpPr/>
                <p:nvPr/>
              </p:nvSpPr>
              <p:spPr>
                <a:xfrm rot="10800000" flipH="1">
                  <a:off x="-1" y="156564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07" name="椭圆 71"/>
                <p:cNvSpPr/>
                <p:nvPr/>
              </p:nvSpPr>
              <p:spPr>
                <a:xfrm rot="10800000" flipH="1">
                  <a:off x="-1" y="234848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</p:grpSp>
          <p:grpSp>
            <p:nvGrpSpPr>
              <p:cNvPr id="1713" name="组合 72"/>
              <p:cNvGrpSpPr/>
              <p:nvPr/>
            </p:nvGrpSpPr>
            <p:grpSpPr>
              <a:xfrm>
                <a:off x="241556" y="-1"/>
                <a:ext cx="41709" cy="276559"/>
                <a:chOff x="-1" y="-1"/>
                <a:chExt cx="41708" cy="276557"/>
              </a:xfrm>
            </p:grpSpPr>
            <p:sp>
              <p:nvSpPr>
                <p:cNvPr id="1709" name="椭圆 73"/>
                <p:cNvSpPr/>
                <p:nvPr/>
              </p:nvSpPr>
              <p:spPr>
                <a:xfrm rot="10800000" flipH="1">
                  <a:off x="-1" y="-2"/>
                  <a:ext cx="41707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10" name="椭圆 74"/>
                <p:cNvSpPr/>
                <p:nvPr/>
              </p:nvSpPr>
              <p:spPr>
                <a:xfrm rot="10800000" flipH="1">
                  <a:off x="-1" y="78281"/>
                  <a:ext cx="41707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11" name="椭圆 75"/>
                <p:cNvSpPr/>
                <p:nvPr/>
              </p:nvSpPr>
              <p:spPr>
                <a:xfrm rot="10800000" flipH="1">
                  <a:off x="-1" y="156564"/>
                  <a:ext cx="41707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12" name="椭圆 76"/>
                <p:cNvSpPr/>
                <p:nvPr/>
              </p:nvSpPr>
              <p:spPr>
                <a:xfrm rot="10800000" flipH="1">
                  <a:off x="-2" y="234848"/>
                  <a:ext cx="41709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</p:grpSp>
          <p:grpSp>
            <p:nvGrpSpPr>
              <p:cNvPr id="1718" name="组合 77"/>
              <p:cNvGrpSpPr/>
              <p:nvPr/>
            </p:nvGrpSpPr>
            <p:grpSpPr>
              <a:xfrm>
                <a:off x="322074" y="-1"/>
                <a:ext cx="41709" cy="276558"/>
                <a:chOff x="-1" y="-1"/>
                <a:chExt cx="41708" cy="276556"/>
              </a:xfrm>
            </p:grpSpPr>
            <p:sp>
              <p:nvSpPr>
                <p:cNvPr id="1714" name="椭圆 78"/>
                <p:cNvSpPr/>
                <p:nvPr/>
              </p:nvSpPr>
              <p:spPr>
                <a:xfrm rot="10800000" flipH="1">
                  <a:off x="-1" y="-2"/>
                  <a:ext cx="41707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15" name="椭圆 79"/>
                <p:cNvSpPr/>
                <p:nvPr/>
              </p:nvSpPr>
              <p:spPr>
                <a:xfrm rot="10800000" flipH="1">
                  <a:off x="-2" y="78281"/>
                  <a:ext cx="41709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16" name="椭圆 80"/>
                <p:cNvSpPr/>
                <p:nvPr/>
              </p:nvSpPr>
              <p:spPr>
                <a:xfrm rot="10800000" flipH="1">
                  <a:off x="-2" y="156564"/>
                  <a:ext cx="41709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17" name="椭圆 81"/>
                <p:cNvSpPr/>
                <p:nvPr/>
              </p:nvSpPr>
              <p:spPr>
                <a:xfrm rot="10800000" flipH="1">
                  <a:off x="-2" y="234847"/>
                  <a:ext cx="41709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</p:grpSp>
          <p:grpSp>
            <p:nvGrpSpPr>
              <p:cNvPr id="1723" name="组合 82"/>
              <p:cNvGrpSpPr/>
              <p:nvPr/>
            </p:nvGrpSpPr>
            <p:grpSpPr>
              <a:xfrm>
                <a:off x="402594" y="0"/>
                <a:ext cx="41707" cy="276558"/>
                <a:chOff x="0" y="0"/>
                <a:chExt cx="41706" cy="276556"/>
              </a:xfrm>
            </p:grpSpPr>
            <p:sp>
              <p:nvSpPr>
                <p:cNvPr id="1719" name="椭圆 83"/>
                <p:cNvSpPr/>
                <p:nvPr/>
              </p:nvSpPr>
              <p:spPr>
                <a:xfrm rot="10800000" flipH="1">
                  <a:off x="-1" y="-1"/>
                  <a:ext cx="41707" cy="41707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20" name="椭圆 84"/>
                <p:cNvSpPr/>
                <p:nvPr/>
              </p:nvSpPr>
              <p:spPr>
                <a:xfrm rot="10800000" flipH="1">
                  <a:off x="-1" y="78282"/>
                  <a:ext cx="41707" cy="41707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21" name="椭圆 85"/>
                <p:cNvSpPr/>
                <p:nvPr/>
              </p:nvSpPr>
              <p:spPr>
                <a:xfrm rot="10800000" flipH="1">
                  <a:off x="-1" y="156566"/>
                  <a:ext cx="41707" cy="41707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22" name="椭圆 86"/>
                <p:cNvSpPr/>
                <p:nvPr/>
              </p:nvSpPr>
              <p:spPr>
                <a:xfrm rot="10800000" flipH="1">
                  <a:off x="-1" y="234850"/>
                  <a:ext cx="41707" cy="41707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</p:grpSp>
          <p:grpSp>
            <p:nvGrpSpPr>
              <p:cNvPr id="1728" name="组合 88"/>
              <p:cNvGrpSpPr/>
              <p:nvPr/>
            </p:nvGrpSpPr>
            <p:grpSpPr>
              <a:xfrm>
                <a:off x="489077" y="-3"/>
                <a:ext cx="41709" cy="276560"/>
                <a:chOff x="-1" y="-1"/>
                <a:chExt cx="41708" cy="276558"/>
              </a:xfrm>
            </p:grpSpPr>
            <p:sp>
              <p:nvSpPr>
                <p:cNvPr id="1724" name="椭圆 89"/>
                <p:cNvSpPr/>
                <p:nvPr/>
              </p:nvSpPr>
              <p:spPr>
                <a:xfrm rot="10800000" flipH="1">
                  <a:off x="-2" y="-2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25" name="椭圆 90"/>
                <p:cNvSpPr/>
                <p:nvPr/>
              </p:nvSpPr>
              <p:spPr>
                <a:xfrm rot="10800000" flipH="1">
                  <a:off x="-2" y="78281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26" name="椭圆 91"/>
                <p:cNvSpPr/>
                <p:nvPr/>
              </p:nvSpPr>
              <p:spPr>
                <a:xfrm rot="10800000" flipH="1">
                  <a:off x="1" y="156565"/>
                  <a:ext cx="41706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27" name="椭圆 92"/>
                <p:cNvSpPr/>
                <p:nvPr/>
              </p:nvSpPr>
              <p:spPr>
                <a:xfrm rot="10800000" flipH="1">
                  <a:off x="-2" y="234849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</p:grpSp>
        </p:grpSp>
      </p:grpSp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C:\Users\Administrator\Desktop\未标题-1.jpg未标题-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10800000" flipV="1">
            <a:off x="353" y="670"/>
            <a:ext cx="12858044" cy="7231311"/>
          </a:xfrm>
          <a:prstGeom prst="rect">
            <a:avLst/>
          </a:prstGeom>
        </p:spPr>
      </p:pic>
      <p:grpSp>
        <p:nvGrpSpPr>
          <p:cNvPr id="1730" name="成组"/>
          <p:cNvGrpSpPr/>
          <p:nvPr/>
        </p:nvGrpSpPr>
        <p:grpSpPr>
          <a:xfrm>
            <a:off x="365336" y="253721"/>
            <a:ext cx="12271396" cy="915563"/>
            <a:chOff x="0" y="0"/>
            <a:chExt cx="11635734" cy="868136"/>
          </a:xfrm>
        </p:grpSpPr>
        <p:pic>
          <p:nvPicPr>
            <p:cNvPr id="1691" name="图像" descr="图像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868136" cy="86813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1692" name="平行四边形 1"/>
            <p:cNvSpPr/>
            <p:nvPr/>
          </p:nvSpPr>
          <p:spPr>
            <a:xfrm>
              <a:off x="329405" y="427736"/>
              <a:ext cx="1160170" cy="3063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824" y="0"/>
                  </a:lnTo>
                  <a:lnTo>
                    <a:pt x="21600" y="0"/>
                  </a:lnTo>
                  <a:lnTo>
                    <a:pt x="20776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364FC"/>
                </a:gs>
                <a:gs pos="100000">
                  <a:srgbClr val="0096FF">
                    <a:alpha val="0"/>
                  </a:srgbClr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48215" tIns="48215" rIns="48215" bIns="48215" numCol="1" anchor="ctr">
              <a:noAutofit/>
            </a:bodyPr>
            <a:lstStyle/>
            <a:p>
              <a:pPr algn="ctr">
                <a:defRPr sz="1400">
                  <a:solidFill>
                    <a:srgbClr val="73FDFF"/>
                  </a:solidFill>
                </a:defRPr>
              </a:pPr>
              <a:endParaRPr sz="1900">
                <a:latin typeface="方正粗黑宋简体" panose="02000000000000000000" charset="-122"/>
                <a:ea typeface="方正粗黑宋简体" panose="02000000000000000000" charset="-122"/>
              </a:endParaRPr>
            </a:p>
          </p:txBody>
        </p:sp>
        <p:sp>
          <p:nvSpPr>
            <p:cNvPr id="1693" name="文本框 5"/>
            <p:cNvSpPr txBox="1"/>
            <p:nvPr/>
          </p:nvSpPr>
          <p:spPr>
            <a:xfrm>
              <a:off x="327660" y="142240"/>
              <a:ext cx="11308074" cy="4895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8215" tIns="48215" rIns="48215" bIns="48215" numCol="1" anchor="t">
              <a:spAutoFit/>
            </a:bodyPr>
            <a:lstStyle>
              <a:lvl1pPr>
                <a:defRPr sz="2600" b="1" spc="467">
                  <a:solidFill>
                    <a:srgbClr val="FFFFFF"/>
                  </a:solidFill>
                  <a:effectLst>
                    <a:outerShdw blurRad="139700" dist="38100" dir="2700000" rotWithShape="0">
                      <a:srgbClr val="0D0C48">
                        <a:alpha val="37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defRPr>
              </a:lvl1pPr>
            </a:lstStyle>
            <a:p>
              <a:pPr lvl="0" algn="l">
                <a:buClrTx/>
                <a:buSzTx/>
                <a:buFontTx/>
              </a:pPr>
              <a:r>
                <a:rPr lang="en-US" altLang="zh-CN" sz="2740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  <a:sym typeface="+mn-ea"/>
                </a:rPr>
                <a:t>     AI</a:t>
              </a:r>
              <a:r>
                <a:rPr lang="zh-CN" altLang="en-US" sz="2740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  <a:sym typeface="+mn-ea"/>
                </a:rPr>
                <a:t>荐书</a:t>
              </a:r>
              <a:r>
                <a:rPr lang="en-US" altLang="zh-CN" sz="2740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  <a:sym typeface="+mn-ea"/>
                </a:rPr>
                <a:t>——</a:t>
              </a:r>
              <a:r>
                <a:rPr lang="en-US" altLang="zh-CN" sz="2740">
                  <a:latin typeface="方正粗黑宋简体" panose="02000000000000000000" charset="-122"/>
                  <a:ea typeface="方正粗黑宋简体" panose="02000000000000000000" charset="-122"/>
                </a:rPr>
                <a:t>AI</a:t>
              </a:r>
              <a:r>
                <a:rPr lang="zh-CN" altLang="en-US" sz="2740">
                  <a:latin typeface="方正粗黑宋简体" panose="02000000000000000000" charset="-122"/>
                  <a:ea typeface="方正粗黑宋简体" panose="02000000000000000000" charset="-122"/>
                </a:rPr>
                <a:t>图书推荐</a:t>
              </a:r>
              <a:endParaRPr lang="zh-CN" altLang="en-US" sz="2740">
                <a:latin typeface="方正粗黑宋简体" panose="02000000000000000000" charset="-122"/>
                <a:ea typeface="方正粗黑宋简体" panose="02000000000000000000" charset="-122"/>
              </a:endParaRPr>
            </a:p>
          </p:txBody>
        </p:sp>
        <p:grpSp>
          <p:nvGrpSpPr>
            <p:cNvPr id="1729" name="组合 93"/>
            <p:cNvGrpSpPr/>
            <p:nvPr/>
          </p:nvGrpSpPr>
          <p:grpSpPr>
            <a:xfrm>
              <a:off x="168589" y="587783"/>
              <a:ext cx="530788" cy="276560"/>
              <a:chOff x="-2" y="-2"/>
              <a:chExt cx="530787" cy="276559"/>
            </a:xfrm>
          </p:grpSpPr>
          <p:grpSp>
            <p:nvGrpSpPr>
              <p:cNvPr id="1698" name="组合 61"/>
              <p:cNvGrpSpPr/>
              <p:nvPr/>
            </p:nvGrpSpPr>
            <p:grpSpPr>
              <a:xfrm>
                <a:off x="-3" y="-1"/>
                <a:ext cx="41711" cy="276559"/>
                <a:chOff x="-1" y="-1"/>
                <a:chExt cx="41710" cy="276557"/>
              </a:xfrm>
            </p:grpSpPr>
            <p:sp>
              <p:nvSpPr>
                <p:cNvPr id="1694" name="椭圆 15"/>
                <p:cNvSpPr/>
                <p:nvPr/>
              </p:nvSpPr>
              <p:spPr>
                <a:xfrm rot="10800000" flipH="1">
                  <a:off x="-1" y="-2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695" name="椭圆 58"/>
                <p:cNvSpPr/>
                <p:nvPr/>
              </p:nvSpPr>
              <p:spPr>
                <a:xfrm rot="10800000" flipH="1">
                  <a:off x="0" y="78281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696" name="椭圆 59"/>
                <p:cNvSpPr/>
                <p:nvPr/>
              </p:nvSpPr>
              <p:spPr>
                <a:xfrm rot="10800000" flipH="1">
                  <a:off x="-1" y="156564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697" name="椭圆 60"/>
                <p:cNvSpPr/>
                <p:nvPr/>
              </p:nvSpPr>
              <p:spPr>
                <a:xfrm rot="10800000" flipH="1">
                  <a:off x="-2" y="234848"/>
                  <a:ext cx="41709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</p:grpSp>
          <p:grpSp>
            <p:nvGrpSpPr>
              <p:cNvPr id="1703" name="组合 62"/>
              <p:cNvGrpSpPr/>
              <p:nvPr/>
            </p:nvGrpSpPr>
            <p:grpSpPr>
              <a:xfrm>
                <a:off x="80519" y="-1"/>
                <a:ext cx="41709" cy="276559"/>
                <a:chOff x="0" y="-1"/>
                <a:chExt cx="41708" cy="276557"/>
              </a:xfrm>
            </p:grpSpPr>
            <p:sp>
              <p:nvSpPr>
                <p:cNvPr id="1699" name="椭圆 63"/>
                <p:cNvSpPr/>
                <p:nvPr/>
              </p:nvSpPr>
              <p:spPr>
                <a:xfrm rot="10800000" flipH="1">
                  <a:off x="-1" y="-2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00" name="椭圆 64"/>
                <p:cNvSpPr/>
                <p:nvPr/>
              </p:nvSpPr>
              <p:spPr>
                <a:xfrm rot="10800000" flipH="1">
                  <a:off x="-1" y="78281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01" name="椭圆 65"/>
                <p:cNvSpPr/>
                <p:nvPr/>
              </p:nvSpPr>
              <p:spPr>
                <a:xfrm rot="10800000" flipH="1">
                  <a:off x="-1" y="156564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02" name="椭圆 66"/>
                <p:cNvSpPr/>
                <p:nvPr/>
              </p:nvSpPr>
              <p:spPr>
                <a:xfrm rot="10800000" flipH="1">
                  <a:off x="-1" y="234848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</p:grpSp>
          <p:grpSp>
            <p:nvGrpSpPr>
              <p:cNvPr id="1708" name="组合 67"/>
              <p:cNvGrpSpPr/>
              <p:nvPr/>
            </p:nvGrpSpPr>
            <p:grpSpPr>
              <a:xfrm>
                <a:off x="161036" y="-1"/>
                <a:ext cx="41710" cy="276559"/>
                <a:chOff x="-1" y="-1"/>
                <a:chExt cx="41709" cy="276557"/>
              </a:xfrm>
            </p:grpSpPr>
            <p:sp>
              <p:nvSpPr>
                <p:cNvPr id="1704" name="椭圆 68"/>
                <p:cNvSpPr/>
                <p:nvPr/>
              </p:nvSpPr>
              <p:spPr>
                <a:xfrm rot="10800000" flipH="1">
                  <a:off x="-2" y="-2"/>
                  <a:ext cx="41709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05" name="椭圆 69"/>
                <p:cNvSpPr/>
                <p:nvPr/>
              </p:nvSpPr>
              <p:spPr>
                <a:xfrm rot="10800000" flipH="1">
                  <a:off x="-1" y="78281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06" name="椭圆 70"/>
                <p:cNvSpPr/>
                <p:nvPr/>
              </p:nvSpPr>
              <p:spPr>
                <a:xfrm rot="10800000" flipH="1">
                  <a:off x="-1" y="156564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07" name="椭圆 71"/>
                <p:cNvSpPr/>
                <p:nvPr/>
              </p:nvSpPr>
              <p:spPr>
                <a:xfrm rot="10800000" flipH="1">
                  <a:off x="-1" y="234848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</p:grpSp>
          <p:grpSp>
            <p:nvGrpSpPr>
              <p:cNvPr id="1713" name="组合 72"/>
              <p:cNvGrpSpPr/>
              <p:nvPr/>
            </p:nvGrpSpPr>
            <p:grpSpPr>
              <a:xfrm>
                <a:off x="241556" y="-1"/>
                <a:ext cx="41709" cy="276559"/>
                <a:chOff x="-1" y="-1"/>
                <a:chExt cx="41708" cy="276557"/>
              </a:xfrm>
            </p:grpSpPr>
            <p:sp>
              <p:nvSpPr>
                <p:cNvPr id="1709" name="椭圆 73"/>
                <p:cNvSpPr/>
                <p:nvPr/>
              </p:nvSpPr>
              <p:spPr>
                <a:xfrm rot="10800000" flipH="1">
                  <a:off x="-1" y="-2"/>
                  <a:ext cx="41707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10" name="椭圆 74"/>
                <p:cNvSpPr/>
                <p:nvPr/>
              </p:nvSpPr>
              <p:spPr>
                <a:xfrm rot="10800000" flipH="1">
                  <a:off x="-1" y="78281"/>
                  <a:ext cx="41707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11" name="椭圆 75"/>
                <p:cNvSpPr/>
                <p:nvPr/>
              </p:nvSpPr>
              <p:spPr>
                <a:xfrm rot="10800000" flipH="1">
                  <a:off x="-1" y="156564"/>
                  <a:ext cx="41707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12" name="椭圆 76"/>
                <p:cNvSpPr/>
                <p:nvPr/>
              </p:nvSpPr>
              <p:spPr>
                <a:xfrm rot="10800000" flipH="1">
                  <a:off x="-2" y="234848"/>
                  <a:ext cx="41709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</p:grpSp>
          <p:grpSp>
            <p:nvGrpSpPr>
              <p:cNvPr id="1718" name="组合 77"/>
              <p:cNvGrpSpPr/>
              <p:nvPr/>
            </p:nvGrpSpPr>
            <p:grpSpPr>
              <a:xfrm>
                <a:off x="322074" y="-1"/>
                <a:ext cx="41709" cy="276558"/>
                <a:chOff x="-1" y="-1"/>
                <a:chExt cx="41708" cy="276556"/>
              </a:xfrm>
            </p:grpSpPr>
            <p:sp>
              <p:nvSpPr>
                <p:cNvPr id="1714" name="椭圆 78"/>
                <p:cNvSpPr/>
                <p:nvPr/>
              </p:nvSpPr>
              <p:spPr>
                <a:xfrm rot="10800000" flipH="1">
                  <a:off x="-1" y="-2"/>
                  <a:ext cx="41707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15" name="椭圆 79"/>
                <p:cNvSpPr/>
                <p:nvPr/>
              </p:nvSpPr>
              <p:spPr>
                <a:xfrm rot="10800000" flipH="1">
                  <a:off x="-2" y="78281"/>
                  <a:ext cx="41709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16" name="椭圆 80"/>
                <p:cNvSpPr/>
                <p:nvPr/>
              </p:nvSpPr>
              <p:spPr>
                <a:xfrm rot="10800000" flipH="1">
                  <a:off x="-2" y="156564"/>
                  <a:ext cx="41709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17" name="椭圆 81"/>
                <p:cNvSpPr/>
                <p:nvPr/>
              </p:nvSpPr>
              <p:spPr>
                <a:xfrm rot="10800000" flipH="1">
                  <a:off x="-2" y="234847"/>
                  <a:ext cx="41709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</p:grpSp>
          <p:grpSp>
            <p:nvGrpSpPr>
              <p:cNvPr id="1723" name="组合 82"/>
              <p:cNvGrpSpPr/>
              <p:nvPr/>
            </p:nvGrpSpPr>
            <p:grpSpPr>
              <a:xfrm>
                <a:off x="402594" y="0"/>
                <a:ext cx="41707" cy="276558"/>
                <a:chOff x="0" y="0"/>
                <a:chExt cx="41706" cy="276556"/>
              </a:xfrm>
            </p:grpSpPr>
            <p:sp>
              <p:nvSpPr>
                <p:cNvPr id="1719" name="椭圆 83"/>
                <p:cNvSpPr/>
                <p:nvPr/>
              </p:nvSpPr>
              <p:spPr>
                <a:xfrm rot="10800000" flipH="1">
                  <a:off x="-1" y="-1"/>
                  <a:ext cx="41707" cy="41707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20" name="椭圆 84"/>
                <p:cNvSpPr/>
                <p:nvPr/>
              </p:nvSpPr>
              <p:spPr>
                <a:xfrm rot="10800000" flipH="1">
                  <a:off x="-1" y="78282"/>
                  <a:ext cx="41707" cy="41707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21" name="椭圆 85"/>
                <p:cNvSpPr/>
                <p:nvPr/>
              </p:nvSpPr>
              <p:spPr>
                <a:xfrm rot="10800000" flipH="1">
                  <a:off x="-1" y="156566"/>
                  <a:ext cx="41707" cy="41707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22" name="椭圆 86"/>
                <p:cNvSpPr/>
                <p:nvPr/>
              </p:nvSpPr>
              <p:spPr>
                <a:xfrm rot="10800000" flipH="1">
                  <a:off x="-1" y="234850"/>
                  <a:ext cx="41707" cy="41707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</p:grpSp>
          <p:grpSp>
            <p:nvGrpSpPr>
              <p:cNvPr id="1728" name="组合 88"/>
              <p:cNvGrpSpPr/>
              <p:nvPr/>
            </p:nvGrpSpPr>
            <p:grpSpPr>
              <a:xfrm>
                <a:off x="489077" y="-3"/>
                <a:ext cx="41709" cy="276560"/>
                <a:chOff x="-1" y="-1"/>
                <a:chExt cx="41708" cy="276558"/>
              </a:xfrm>
            </p:grpSpPr>
            <p:sp>
              <p:nvSpPr>
                <p:cNvPr id="1724" name="椭圆 89"/>
                <p:cNvSpPr/>
                <p:nvPr/>
              </p:nvSpPr>
              <p:spPr>
                <a:xfrm rot="10800000" flipH="1">
                  <a:off x="-2" y="-2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25" name="椭圆 90"/>
                <p:cNvSpPr/>
                <p:nvPr/>
              </p:nvSpPr>
              <p:spPr>
                <a:xfrm rot="10800000" flipH="1">
                  <a:off x="-2" y="78281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26" name="椭圆 91"/>
                <p:cNvSpPr/>
                <p:nvPr/>
              </p:nvSpPr>
              <p:spPr>
                <a:xfrm rot="10800000" flipH="1">
                  <a:off x="1" y="156565"/>
                  <a:ext cx="41706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27" name="椭圆 92"/>
                <p:cNvSpPr/>
                <p:nvPr/>
              </p:nvSpPr>
              <p:spPr>
                <a:xfrm rot="10800000" flipH="1">
                  <a:off x="-2" y="234849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</p:grpSp>
        </p:grpSp>
      </p:grpSp>
      <p:pic>
        <p:nvPicPr>
          <p:cNvPr id="9" name="图片 8" descr="3f44ca685143fd994aa0013ab9bb7f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111" y="1246293"/>
            <a:ext cx="2507319" cy="5543692"/>
          </a:xfrm>
          <a:prstGeom prst="rect">
            <a:avLst/>
          </a:prstGeom>
        </p:spPr>
      </p:pic>
      <p:pic>
        <p:nvPicPr>
          <p:cNvPr id="10" name="图片 9" descr="ed7055f7c9783ed8ee060bf499b2dd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2443" y="1257677"/>
            <a:ext cx="2507319" cy="5543692"/>
          </a:xfrm>
          <a:prstGeom prst="rect">
            <a:avLst/>
          </a:prstGeom>
        </p:spPr>
      </p:pic>
      <p:pic>
        <p:nvPicPr>
          <p:cNvPr id="11" name="图片 10" descr="b78c022be648bdce677267614268c9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5776" y="1257677"/>
            <a:ext cx="2507319" cy="5543692"/>
          </a:xfrm>
          <a:prstGeom prst="rect">
            <a:avLst/>
          </a:prstGeom>
        </p:spPr>
      </p:pic>
      <p:pic>
        <p:nvPicPr>
          <p:cNvPr id="12" name="图片 11" descr="9a0307f9e90f7a648fe7cd65ede790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19108" y="1246293"/>
            <a:ext cx="2507319" cy="5543692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C:\Users\Administrator\Desktop\未标题-1.jpg未标题-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10800000" flipV="1">
            <a:off x="353" y="670"/>
            <a:ext cx="12858044" cy="7231311"/>
          </a:xfrm>
          <a:prstGeom prst="rect">
            <a:avLst/>
          </a:prstGeom>
        </p:spPr>
      </p:pic>
      <p:grpSp>
        <p:nvGrpSpPr>
          <p:cNvPr id="1730" name="成组"/>
          <p:cNvGrpSpPr/>
          <p:nvPr/>
        </p:nvGrpSpPr>
        <p:grpSpPr>
          <a:xfrm>
            <a:off x="365336" y="253721"/>
            <a:ext cx="12271396" cy="915563"/>
            <a:chOff x="0" y="0"/>
            <a:chExt cx="11635734" cy="868136"/>
          </a:xfrm>
        </p:grpSpPr>
        <p:pic>
          <p:nvPicPr>
            <p:cNvPr id="1691" name="图像" descr="图像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868136" cy="86813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1692" name="平行四边形 1"/>
            <p:cNvSpPr/>
            <p:nvPr/>
          </p:nvSpPr>
          <p:spPr>
            <a:xfrm>
              <a:off x="329405" y="427736"/>
              <a:ext cx="1160170" cy="3063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824" y="0"/>
                  </a:lnTo>
                  <a:lnTo>
                    <a:pt x="21600" y="0"/>
                  </a:lnTo>
                  <a:lnTo>
                    <a:pt x="20776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364FC"/>
                </a:gs>
                <a:gs pos="100000">
                  <a:srgbClr val="0096FF">
                    <a:alpha val="0"/>
                  </a:srgbClr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48215" tIns="48215" rIns="48215" bIns="48215" numCol="1" anchor="ctr">
              <a:noAutofit/>
            </a:bodyPr>
            <a:lstStyle/>
            <a:p>
              <a:pPr algn="ctr">
                <a:defRPr sz="1400">
                  <a:solidFill>
                    <a:srgbClr val="73FDFF"/>
                  </a:solidFill>
                </a:defRPr>
              </a:pPr>
              <a:endParaRPr sz="1900">
                <a:latin typeface="方正粗黑宋简体" panose="02000000000000000000" charset="-122"/>
                <a:ea typeface="方正粗黑宋简体" panose="02000000000000000000" charset="-122"/>
              </a:endParaRPr>
            </a:p>
          </p:txBody>
        </p:sp>
        <p:sp>
          <p:nvSpPr>
            <p:cNvPr id="1693" name="文本框 5"/>
            <p:cNvSpPr txBox="1"/>
            <p:nvPr/>
          </p:nvSpPr>
          <p:spPr>
            <a:xfrm>
              <a:off x="327660" y="142240"/>
              <a:ext cx="11308074" cy="4895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8215" tIns="48215" rIns="48215" bIns="48215" numCol="1" anchor="t">
              <a:spAutoFit/>
            </a:bodyPr>
            <a:lstStyle>
              <a:lvl1pPr>
                <a:defRPr sz="2600" b="1" spc="467">
                  <a:solidFill>
                    <a:srgbClr val="FFFFFF"/>
                  </a:solidFill>
                  <a:effectLst>
                    <a:outerShdw blurRad="139700" dist="38100" dir="2700000" rotWithShape="0">
                      <a:srgbClr val="0D0C48">
                        <a:alpha val="37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defRPr>
              </a:lvl1pPr>
            </a:lstStyle>
            <a:p>
              <a:pPr lvl="0" algn="l">
                <a:buClrTx/>
                <a:buSzTx/>
                <a:buFontTx/>
              </a:pPr>
              <a:r>
                <a:rPr lang="en-US" altLang="zh-CN" sz="2740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  <a:sym typeface="+mn-ea"/>
                </a:rPr>
                <a:t>     AI</a:t>
              </a:r>
              <a:r>
                <a:rPr lang="zh-CN" altLang="en-US" sz="2740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  <a:sym typeface="+mn-ea"/>
                </a:rPr>
                <a:t>解书</a:t>
              </a:r>
              <a:r>
                <a:rPr lang="en-US" altLang="zh-CN" sz="2740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  <a:sym typeface="+mn-ea"/>
                </a:rPr>
                <a:t>——</a:t>
              </a:r>
              <a:r>
                <a:rPr lang="zh-CN" sz="2740">
                  <a:latin typeface="方正粗黑宋简体" panose="02000000000000000000" charset="-122"/>
                  <a:ea typeface="方正粗黑宋简体" panose="02000000000000000000" charset="-122"/>
                </a:rPr>
                <a:t>快速理解一本书</a:t>
              </a:r>
              <a:endParaRPr lang="zh-CN" sz="2740">
                <a:latin typeface="方正粗黑宋简体" panose="02000000000000000000" charset="-122"/>
                <a:ea typeface="方正粗黑宋简体" panose="02000000000000000000" charset="-122"/>
              </a:endParaRPr>
            </a:p>
          </p:txBody>
        </p:sp>
        <p:grpSp>
          <p:nvGrpSpPr>
            <p:cNvPr id="1729" name="组合 93"/>
            <p:cNvGrpSpPr/>
            <p:nvPr/>
          </p:nvGrpSpPr>
          <p:grpSpPr>
            <a:xfrm>
              <a:off x="168589" y="587783"/>
              <a:ext cx="530788" cy="276560"/>
              <a:chOff x="-2" y="-2"/>
              <a:chExt cx="530787" cy="276559"/>
            </a:xfrm>
          </p:grpSpPr>
          <p:grpSp>
            <p:nvGrpSpPr>
              <p:cNvPr id="1698" name="组合 61"/>
              <p:cNvGrpSpPr/>
              <p:nvPr/>
            </p:nvGrpSpPr>
            <p:grpSpPr>
              <a:xfrm>
                <a:off x="-3" y="-1"/>
                <a:ext cx="41711" cy="276559"/>
                <a:chOff x="-1" y="-1"/>
                <a:chExt cx="41710" cy="276557"/>
              </a:xfrm>
            </p:grpSpPr>
            <p:sp>
              <p:nvSpPr>
                <p:cNvPr id="1694" name="椭圆 15"/>
                <p:cNvSpPr/>
                <p:nvPr/>
              </p:nvSpPr>
              <p:spPr>
                <a:xfrm rot="10800000" flipH="1">
                  <a:off x="-1" y="-2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695" name="椭圆 58"/>
                <p:cNvSpPr/>
                <p:nvPr/>
              </p:nvSpPr>
              <p:spPr>
                <a:xfrm rot="10800000" flipH="1">
                  <a:off x="0" y="78281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696" name="椭圆 59"/>
                <p:cNvSpPr/>
                <p:nvPr/>
              </p:nvSpPr>
              <p:spPr>
                <a:xfrm rot="10800000" flipH="1">
                  <a:off x="-1" y="156564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697" name="椭圆 60"/>
                <p:cNvSpPr/>
                <p:nvPr/>
              </p:nvSpPr>
              <p:spPr>
                <a:xfrm rot="10800000" flipH="1">
                  <a:off x="-2" y="234848"/>
                  <a:ext cx="41709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</p:grpSp>
          <p:grpSp>
            <p:nvGrpSpPr>
              <p:cNvPr id="1703" name="组合 62"/>
              <p:cNvGrpSpPr/>
              <p:nvPr/>
            </p:nvGrpSpPr>
            <p:grpSpPr>
              <a:xfrm>
                <a:off x="80519" y="-1"/>
                <a:ext cx="41709" cy="276559"/>
                <a:chOff x="0" y="-1"/>
                <a:chExt cx="41708" cy="276557"/>
              </a:xfrm>
            </p:grpSpPr>
            <p:sp>
              <p:nvSpPr>
                <p:cNvPr id="1699" name="椭圆 63"/>
                <p:cNvSpPr/>
                <p:nvPr/>
              </p:nvSpPr>
              <p:spPr>
                <a:xfrm rot="10800000" flipH="1">
                  <a:off x="-1" y="-2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00" name="椭圆 64"/>
                <p:cNvSpPr/>
                <p:nvPr/>
              </p:nvSpPr>
              <p:spPr>
                <a:xfrm rot="10800000" flipH="1">
                  <a:off x="-1" y="78281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01" name="椭圆 65"/>
                <p:cNvSpPr/>
                <p:nvPr/>
              </p:nvSpPr>
              <p:spPr>
                <a:xfrm rot="10800000" flipH="1">
                  <a:off x="-1" y="156564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02" name="椭圆 66"/>
                <p:cNvSpPr/>
                <p:nvPr/>
              </p:nvSpPr>
              <p:spPr>
                <a:xfrm rot="10800000" flipH="1">
                  <a:off x="-1" y="234848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</p:grpSp>
          <p:grpSp>
            <p:nvGrpSpPr>
              <p:cNvPr id="1708" name="组合 67"/>
              <p:cNvGrpSpPr/>
              <p:nvPr/>
            </p:nvGrpSpPr>
            <p:grpSpPr>
              <a:xfrm>
                <a:off x="161036" y="-1"/>
                <a:ext cx="41710" cy="276559"/>
                <a:chOff x="-1" y="-1"/>
                <a:chExt cx="41709" cy="276557"/>
              </a:xfrm>
            </p:grpSpPr>
            <p:sp>
              <p:nvSpPr>
                <p:cNvPr id="1704" name="椭圆 68"/>
                <p:cNvSpPr/>
                <p:nvPr/>
              </p:nvSpPr>
              <p:spPr>
                <a:xfrm rot="10800000" flipH="1">
                  <a:off x="-2" y="-2"/>
                  <a:ext cx="41709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05" name="椭圆 69"/>
                <p:cNvSpPr/>
                <p:nvPr/>
              </p:nvSpPr>
              <p:spPr>
                <a:xfrm rot="10800000" flipH="1">
                  <a:off x="-1" y="78281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06" name="椭圆 70"/>
                <p:cNvSpPr/>
                <p:nvPr/>
              </p:nvSpPr>
              <p:spPr>
                <a:xfrm rot="10800000" flipH="1">
                  <a:off x="-1" y="156564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07" name="椭圆 71"/>
                <p:cNvSpPr/>
                <p:nvPr/>
              </p:nvSpPr>
              <p:spPr>
                <a:xfrm rot="10800000" flipH="1">
                  <a:off x="-1" y="234848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</p:grpSp>
          <p:grpSp>
            <p:nvGrpSpPr>
              <p:cNvPr id="1713" name="组合 72"/>
              <p:cNvGrpSpPr/>
              <p:nvPr/>
            </p:nvGrpSpPr>
            <p:grpSpPr>
              <a:xfrm>
                <a:off x="241556" y="-1"/>
                <a:ext cx="41709" cy="276559"/>
                <a:chOff x="-1" y="-1"/>
                <a:chExt cx="41708" cy="276557"/>
              </a:xfrm>
            </p:grpSpPr>
            <p:sp>
              <p:nvSpPr>
                <p:cNvPr id="1709" name="椭圆 73"/>
                <p:cNvSpPr/>
                <p:nvPr/>
              </p:nvSpPr>
              <p:spPr>
                <a:xfrm rot="10800000" flipH="1">
                  <a:off x="-1" y="-2"/>
                  <a:ext cx="41707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10" name="椭圆 74"/>
                <p:cNvSpPr/>
                <p:nvPr/>
              </p:nvSpPr>
              <p:spPr>
                <a:xfrm rot="10800000" flipH="1">
                  <a:off x="-1" y="78281"/>
                  <a:ext cx="41707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11" name="椭圆 75"/>
                <p:cNvSpPr/>
                <p:nvPr/>
              </p:nvSpPr>
              <p:spPr>
                <a:xfrm rot="10800000" flipH="1">
                  <a:off x="-1" y="156564"/>
                  <a:ext cx="41707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12" name="椭圆 76"/>
                <p:cNvSpPr/>
                <p:nvPr/>
              </p:nvSpPr>
              <p:spPr>
                <a:xfrm rot="10800000" flipH="1">
                  <a:off x="-2" y="234848"/>
                  <a:ext cx="41709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</p:grpSp>
          <p:grpSp>
            <p:nvGrpSpPr>
              <p:cNvPr id="1718" name="组合 77"/>
              <p:cNvGrpSpPr/>
              <p:nvPr/>
            </p:nvGrpSpPr>
            <p:grpSpPr>
              <a:xfrm>
                <a:off x="322074" y="-1"/>
                <a:ext cx="41709" cy="276558"/>
                <a:chOff x="-1" y="-1"/>
                <a:chExt cx="41708" cy="276556"/>
              </a:xfrm>
            </p:grpSpPr>
            <p:sp>
              <p:nvSpPr>
                <p:cNvPr id="1714" name="椭圆 78"/>
                <p:cNvSpPr/>
                <p:nvPr/>
              </p:nvSpPr>
              <p:spPr>
                <a:xfrm rot="10800000" flipH="1">
                  <a:off x="-1" y="-2"/>
                  <a:ext cx="41707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15" name="椭圆 79"/>
                <p:cNvSpPr/>
                <p:nvPr/>
              </p:nvSpPr>
              <p:spPr>
                <a:xfrm rot="10800000" flipH="1">
                  <a:off x="-2" y="78281"/>
                  <a:ext cx="41709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16" name="椭圆 80"/>
                <p:cNvSpPr/>
                <p:nvPr/>
              </p:nvSpPr>
              <p:spPr>
                <a:xfrm rot="10800000" flipH="1">
                  <a:off x="-2" y="156564"/>
                  <a:ext cx="41709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17" name="椭圆 81"/>
                <p:cNvSpPr/>
                <p:nvPr/>
              </p:nvSpPr>
              <p:spPr>
                <a:xfrm rot="10800000" flipH="1">
                  <a:off x="-2" y="234847"/>
                  <a:ext cx="41709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</p:grpSp>
          <p:grpSp>
            <p:nvGrpSpPr>
              <p:cNvPr id="1723" name="组合 82"/>
              <p:cNvGrpSpPr/>
              <p:nvPr/>
            </p:nvGrpSpPr>
            <p:grpSpPr>
              <a:xfrm>
                <a:off x="402594" y="0"/>
                <a:ext cx="41707" cy="276558"/>
                <a:chOff x="0" y="0"/>
                <a:chExt cx="41706" cy="276556"/>
              </a:xfrm>
            </p:grpSpPr>
            <p:sp>
              <p:nvSpPr>
                <p:cNvPr id="1719" name="椭圆 83"/>
                <p:cNvSpPr/>
                <p:nvPr/>
              </p:nvSpPr>
              <p:spPr>
                <a:xfrm rot="10800000" flipH="1">
                  <a:off x="-1" y="-1"/>
                  <a:ext cx="41707" cy="41707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20" name="椭圆 84"/>
                <p:cNvSpPr/>
                <p:nvPr/>
              </p:nvSpPr>
              <p:spPr>
                <a:xfrm rot="10800000" flipH="1">
                  <a:off x="-1" y="78282"/>
                  <a:ext cx="41707" cy="41707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21" name="椭圆 85"/>
                <p:cNvSpPr/>
                <p:nvPr/>
              </p:nvSpPr>
              <p:spPr>
                <a:xfrm rot="10800000" flipH="1">
                  <a:off x="-1" y="156566"/>
                  <a:ext cx="41707" cy="41707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22" name="椭圆 86"/>
                <p:cNvSpPr/>
                <p:nvPr/>
              </p:nvSpPr>
              <p:spPr>
                <a:xfrm rot="10800000" flipH="1">
                  <a:off x="-1" y="234850"/>
                  <a:ext cx="41707" cy="41707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</p:grpSp>
          <p:grpSp>
            <p:nvGrpSpPr>
              <p:cNvPr id="1728" name="组合 88"/>
              <p:cNvGrpSpPr/>
              <p:nvPr/>
            </p:nvGrpSpPr>
            <p:grpSpPr>
              <a:xfrm>
                <a:off x="489077" y="-3"/>
                <a:ext cx="41709" cy="276560"/>
                <a:chOff x="-1" y="-1"/>
                <a:chExt cx="41708" cy="276558"/>
              </a:xfrm>
            </p:grpSpPr>
            <p:sp>
              <p:nvSpPr>
                <p:cNvPr id="1724" name="椭圆 89"/>
                <p:cNvSpPr/>
                <p:nvPr/>
              </p:nvSpPr>
              <p:spPr>
                <a:xfrm rot="10800000" flipH="1">
                  <a:off x="-2" y="-2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25" name="椭圆 90"/>
                <p:cNvSpPr/>
                <p:nvPr/>
              </p:nvSpPr>
              <p:spPr>
                <a:xfrm rot="10800000" flipH="1">
                  <a:off x="-2" y="78281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26" name="椭圆 91"/>
                <p:cNvSpPr/>
                <p:nvPr/>
              </p:nvSpPr>
              <p:spPr>
                <a:xfrm rot="10800000" flipH="1">
                  <a:off x="1" y="156565"/>
                  <a:ext cx="41706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27" name="椭圆 92"/>
                <p:cNvSpPr/>
                <p:nvPr/>
              </p:nvSpPr>
              <p:spPr>
                <a:xfrm rot="10800000" flipH="1">
                  <a:off x="-2" y="234849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</p:grpSp>
        </p:grpSp>
      </p:grpSp>
      <p:pic>
        <p:nvPicPr>
          <p:cNvPr id="3" name="图片 2" descr="c41b9eaf8b473058f7fe18dff2daccc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565" y="1310583"/>
            <a:ext cx="2420259" cy="5352161"/>
          </a:xfrm>
          <a:prstGeom prst="rect">
            <a:avLst/>
          </a:prstGeom>
        </p:spPr>
      </p:pic>
      <p:pic>
        <p:nvPicPr>
          <p:cNvPr id="4" name="图片 3" descr="0ebbcb19c842862d6669f70439f524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2670" y="1310583"/>
            <a:ext cx="2404186" cy="5315328"/>
          </a:xfrm>
          <a:prstGeom prst="rect">
            <a:avLst/>
          </a:prstGeom>
        </p:spPr>
      </p:pic>
      <p:pic>
        <p:nvPicPr>
          <p:cNvPr id="6" name="图片 5" descr="312d76d57b1ad6698a888309dac70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36736" y="1309913"/>
            <a:ext cx="2420929" cy="5352831"/>
          </a:xfrm>
          <a:prstGeom prst="rect">
            <a:avLst/>
          </a:prstGeom>
        </p:spPr>
      </p:pic>
      <p:pic>
        <p:nvPicPr>
          <p:cNvPr id="8" name="图片 7" descr="52eba747876f9726790c9cbd6d42ef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49703" y="1310583"/>
            <a:ext cx="2404186" cy="5315328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C:\Users\Administrator\Desktop\未标题-1.jpg未标题-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10800000" flipV="1">
            <a:off x="353" y="670"/>
            <a:ext cx="12858044" cy="7231311"/>
          </a:xfrm>
          <a:prstGeom prst="rect">
            <a:avLst/>
          </a:prstGeom>
        </p:spPr>
      </p:pic>
      <p:grpSp>
        <p:nvGrpSpPr>
          <p:cNvPr id="1730" name="成组"/>
          <p:cNvGrpSpPr/>
          <p:nvPr/>
        </p:nvGrpSpPr>
        <p:grpSpPr>
          <a:xfrm>
            <a:off x="365336" y="253721"/>
            <a:ext cx="12271396" cy="915563"/>
            <a:chOff x="0" y="0"/>
            <a:chExt cx="11635734" cy="868136"/>
          </a:xfrm>
        </p:grpSpPr>
        <p:pic>
          <p:nvPicPr>
            <p:cNvPr id="1691" name="图像" descr="图像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868136" cy="86813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1692" name="平行四边形 1"/>
            <p:cNvSpPr/>
            <p:nvPr/>
          </p:nvSpPr>
          <p:spPr>
            <a:xfrm>
              <a:off x="329405" y="427736"/>
              <a:ext cx="1160170" cy="3063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824" y="0"/>
                  </a:lnTo>
                  <a:lnTo>
                    <a:pt x="21600" y="0"/>
                  </a:lnTo>
                  <a:lnTo>
                    <a:pt x="20776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364FC"/>
                </a:gs>
                <a:gs pos="100000">
                  <a:srgbClr val="0096FF">
                    <a:alpha val="0"/>
                  </a:srgbClr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48215" tIns="48215" rIns="48215" bIns="48215" numCol="1" anchor="ctr">
              <a:noAutofit/>
            </a:bodyPr>
            <a:lstStyle/>
            <a:p>
              <a:pPr algn="ctr">
                <a:defRPr sz="1400">
                  <a:solidFill>
                    <a:srgbClr val="73FDFF"/>
                  </a:solidFill>
                </a:defRPr>
              </a:pPr>
              <a:endParaRPr sz="1900">
                <a:latin typeface="方正粗黑宋简体" panose="02000000000000000000" charset="-122"/>
                <a:ea typeface="方正粗黑宋简体" panose="02000000000000000000" charset="-122"/>
              </a:endParaRPr>
            </a:p>
          </p:txBody>
        </p:sp>
        <p:sp>
          <p:nvSpPr>
            <p:cNvPr id="1693" name="文本框 5"/>
            <p:cNvSpPr txBox="1"/>
            <p:nvPr/>
          </p:nvSpPr>
          <p:spPr>
            <a:xfrm>
              <a:off x="327660" y="142240"/>
              <a:ext cx="11308074" cy="4895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8215" tIns="48215" rIns="48215" bIns="48215" numCol="1" anchor="t">
              <a:spAutoFit/>
            </a:bodyPr>
            <a:lstStyle>
              <a:lvl1pPr>
                <a:defRPr sz="2600" b="1" spc="467">
                  <a:solidFill>
                    <a:srgbClr val="FFFFFF"/>
                  </a:solidFill>
                  <a:effectLst>
                    <a:outerShdw blurRad="139700" dist="38100" dir="2700000" rotWithShape="0">
                      <a:srgbClr val="0D0C48">
                        <a:alpha val="37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defRPr>
              </a:lvl1pPr>
            </a:lstStyle>
            <a:p>
              <a:pPr lvl="0" algn="l">
                <a:buClrTx/>
                <a:buSzTx/>
                <a:buFontTx/>
              </a:pPr>
              <a:r>
                <a:rPr lang="en-US" altLang="zh-CN" sz="2740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  <a:sym typeface="+mn-ea"/>
                </a:rPr>
                <a:t>     AI</a:t>
              </a:r>
              <a:r>
                <a:rPr lang="zh-CN" altLang="en-US" sz="2740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  <a:sym typeface="+mn-ea"/>
                </a:rPr>
                <a:t>工具</a:t>
              </a:r>
              <a:endParaRPr lang="zh-CN" altLang="en-US" sz="274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endParaRPr>
            </a:p>
          </p:txBody>
        </p:sp>
        <p:grpSp>
          <p:nvGrpSpPr>
            <p:cNvPr id="1729" name="组合 93"/>
            <p:cNvGrpSpPr/>
            <p:nvPr/>
          </p:nvGrpSpPr>
          <p:grpSpPr>
            <a:xfrm>
              <a:off x="168589" y="587783"/>
              <a:ext cx="530788" cy="276560"/>
              <a:chOff x="-2" y="-2"/>
              <a:chExt cx="530787" cy="276559"/>
            </a:xfrm>
          </p:grpSpPr>
          <p:grpSp>
            <p:nvGrpSpPr>
              <p:cNvPr id="1698" name="组合 61"/>
              <p:cNvGrpSpPr/>
              <p:nvPr/>
            </p:nvGrpSpPr>
            <p:grpSpPr>
              <a:xfrm>
                <a:off x="-3" y="-1"/>
                <a:ext cx="41711" cy="276559"/>
                <a:chOff x="-1" y="-1"/>
                <a:chExt cx="41710" cy="276557"/>
              </a:xfrm>
            </p:grpSpPr>
            <p:sp>
              <p:nvSpPr>
                <p:cNvPr id="1694" name="椭圆 15"/>
                <p:cNvSpPr/>
                <p:nvPr/>
              </p:nvSpPr>
              <p:spPr>
                <a:xfrm rot="10800000" flipH="1">
                  <a:off x="-1" y="-2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695" name="椭圆 58"/>
                <p:cNvSpPr/>
                <p:nvPr/>
              </p:nvSpPr>
              <p:spPr>
                <a:xfrm rot="10800000" flipH="1">
                  <a:off x="0" y="78281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696" name="椭圆 59"/>
                <p:cNvSpPr/>
                <p:nvPr/>
              </p:nvSpPr>
              <p:spPr>
                <a:xfrm rot="10800000" flipH="1">
                  <a:off x="-1" y="156564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697" name="椭圆 60"/>
                <p:cNvSpPr/>
                <p:nvPr/>
              </p:nvSpPr>
              <p:spPr>
                <a:xfrm rot="10800000" flipH="1">
                  <a:off x="-2" y="234848"/>
                  <a:ext cx="41709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</p:grpSp>
          <p:grpSp>
            <p:nvGrpSpPr>
              <p:cNvPr id="1703" name="组合 62"/>
              <p:cNvGrpSpPr/>
              <p:nvPr/>
            </p:nvGrpSpPr>
            <p:grpSpPr>
              <a:xfrm>
                <a:off x="80519" y="-1"/>
                <a:ext cx="41709" cy="276559"/>
                <a:chOff x="0" y="-1"/>
                <a:chExt cx="41708" cy="276557"/>
              </a:xfrm>
            </p:grpSpPr>
            <p:sp>
              <p:nvSpPr>
                <p:cNvPr id="1699" name="椭圆 63"/>
                <p:cNvSpPr/>
                <p:nvPr/>
              </p:nvSpPr>
              <p:spPr>
                <a:xfrm rot="10800000" flipH="1">
                  <a:off x="-1" y="-2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00" name="椭圆 64"/>
                <p:cNvSpPr/>
                <p:nvPr/>
              </p:nvSpPr>
              <p:spPr>
                <a:xfrm rot="10800000" flipH="1">
                  <a:off x="-1" y="78281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01" name="椭圆 65"/>
                <p:cNvSpPr/>
                <p:nvPr/>
              </p:nvSpPr>
              <p:spPr>
                <a:xfrm rot="10800000" flipH="1">
                  <a:off x="-1" y="156564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02" name="椭圆 66"/>
                <p:cNvSpPr/>
                <p:nvPr/>
              </p:nvSpPr>
              <p:spPr>
                <a:xfrm rot="10800000" flipH="1">
                  <a:off x="-1" y="234848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</p:grpSp>
          <p:grpSp>
            <p:nvGrpSpPr>
              <p:cNvPr id="1708" name="组合 67"/>
              <p:cNvGrpSpPr/>
              <p:nvPr/>
            </p:nvGrpSpPr>
            <p:grpSpPr>
              <a:xfrm>
                <a:off x="161036" y="-1"/>
                <a:ext cx="41710" cy="276559"/>
                <a:chOff x="-1" y="-1"/>
                <a:chExt cx="41709" cy="276557"/>
              </a:xfrm>
            </p:grpSpPr>
            <p:sp>
              <p:nvSpPr>
                <p:cNvPr id="1704" name="椭圆 68"/>
                <p:cNvSpPr/>
                <p:nvPr/>
              </p:nvSpPr>
              <p:spPr>
                <a:xfrm rot="10800000" flipH="1">
                  <a:off x="-2" y="-2"/>
                  <a:ext cx="41709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05" name="椭圆 69"/>
                <p:cNvSpPr/>
                <p:nvPr/>
              </p:nvSpPr>
              <p:spPr>
                <a:xfrm rot="10800000" flipH="1">
                  <a:off x="-1" y="78281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06" name="椭圆 70"/>
                <p:cNvSpPr/>
                <p:nvPr/>
              </p:nvSpPr>
              <p:spPr>
                <a:xfrm rot="10800000" flipH="1">
                  <a:off x="-1" y="156564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07" name="椭圆 71"/>
                <p:cNvSpPr/>
                <p:nvPr/>
              </p:nvSpPr>
              <p:spPr>
                <a:xfrm rot="10800000" flipH="1">
                  <a:off x="-1" y="234848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</p:grpSp>
          <p:grpSp>
            <p:nvGrpSpPr>
              <p:cNvPr id="1713" name="组合 72"/>
              <p:cNvGrpSpPr/>
              <p:nvPr/>
            </p:nvGrpSpPr>
            <p:grpSpPr>
              <a:xfrm>
                <a:off x="241556" y="-1"/>
                <a:ext cx="41709" cy="276559"/>
                <a:chOff x="-1" y="-1"/>
                <a:chExt cx="41708" cy="276557"/>
              </a:xfrm>
            </p:grpSpPr>
            <p:sp>
              <p:nvSpPr>
                <p:cNvPr id="1709" name="椭圆 73"/>
                <p:cNvSpPr/>
                <p:nvPr/>
              </p:nvSpPr>
              <p:spPr>
                <a:xfrm rot="10800000" flipH="1">
                  <a:off x="-1" y="-2"/>
                  <a:ext cx="41707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10" name="椭圆 74"/>
                <p:cNvSpPr/>
                <p:nvPr/>
              </p:nvSpPr>
              <p:spPr>
                <a:xfrm rot="10800000" flipH="1">
                  <a:off x="-1" y="78281"/>
                  <a:ext cx="41707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11" name="椭圆 75"/>
                <p:cNvSpPr/>
                <p:nvPr/>
              </p:nvSpPr>
              <p:spPr>
                <a:xfrm rot="10800000" flipH="1">
                  <a:off x="-1" y="156564"/>
                  <a:ext cx="41707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12" name="椭圆 76"/>
                <p:cNvSpPr/>
                <p:nvPr/>
              </p:nvSpPr>
              <p:spPr>
                <a:xfrm rot="10800000" flipH="1">
                  <a:off x="-2" y="234848"/>
                  <a:ext cx="41709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</p:grpSp>
          <p:grpSp>
            <p:nvGrpSpPr>
              <p:cNvPr id="1718" name="组合 77"/>
              <p:cNvGrpSpPr/>
              <p:nvPr/>
            </p:nvGrpSpPr>
            <p:grpSpPr>
              <a:xfrm>
                <a:off x="322074" y="-1"/>
                <a:ext cx="41709" cy="276558"/>
                <a:chOff x="-1" y="-1"/>
                <a:chExt cx="41708" cy="276556"/>
              </a:xfrm>
            </p:grpSpPr>
            <p:sp>
              <p:nvSpPr>
                <p:cNvPr id="1714" name="椭圆 78"/>
                <p:cNvSpPr/>
                <p:nvPr/>
              </p:nvSpPr>
              <p:spPr>
                <a:xfrm rot="10800000" flipH="1">
                  <a:off x="-1" y="-2"/>
                  <a:ext cx="41707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15" name="椭圆 79"/>
                <p:cNvSpPr/>
                <p:nvPr/>
              </p:nvSpPr>
              <p:spPr>
                <a:xfrm rot="10800000" flipH="1">
                  <a:off x="-2" y="78281"/>
                  <a:ext cx="41709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16" name="椭圆 80"/>
                <p:cNvSpPr/>
                <p:nvPr/>
              </p:nvSpPr>
              <p:spPr>
                <a:xfrm rot="10800000" flipH="1">
                  <a:off x="-2" y="156564"/>
                  <a:ext cx="41709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17" name="椭圆 81"/>
                <p:cNvSpPr/>
                <p:nvPr/>
              </p:nvSpPr>
              <p:spPr>
                <a:xfrm rot="10800000" flipH="1">
                  <a:off x="-2" y="234847"/>
                  <a:ext cx="41709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</p:grpSp>
          <p:grpSp>
            <p:nvGrpSpPr>
              <p:cNvPr id="1723" name="组合 82"/>
              <p:cNvGrpSpPr/>
              <p:nvPr/>
            </p:nvGrpSpPr>
            <p:grpSpPr>
              <a:xfrm>
                <a:off x="402594" y="0"/>
                <a:ext cx="41707" cy="276558"/>
                <a:chOff x="0" y="0"/>
                <a:chExt cx="41706" cy="276556"/>
              </a:xfrm>
            </p:grpSpPr>
            <p:sp>
              <p:nvSpPr>
                <p:cNvPr id="1719" name="椭圆 83"/>
                <p:cNvSpPr/>
                <p:nvPr/>
              </p:nvSpPr>
              <p:spPr>
                <a:xfrm rot="10800000" flipH="1">
                  <a:off x="-1" y="-1"/>
                  <a:ext cx="41707" cy="41707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20" name="椭圆 84"/>
                <p:cNvSpPr/>
                <p:nvPr/>
              </p:nvSpPr>
              <p:spPr>
                <a:xfrm rot="10800000" flipH="1">
                  <a:off x="-1" y="78282"/>
                  <a:ext cx="41707" cy="41707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21" name="椭圆 85"/>
                <p:cNvSpPr/>
                <p:nvPr/>
              </p:nvSpPr>
              <p:spPr>
                <a:xfrm rot="10800000" flipH="1">
                  <a:off x="-1" y="156566"/>
                  <a:ext cx="41707" cy="41707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22" name="椭圆 86"/>
                <p:cNvSpPr/>
                <p:nvPr/>
              </p:nvSpPr>
              <p:spPr>
                <a:xfrm rot="10800000" flipH="1">
                  <a:off x="-1" y="234850"/>
                  <a:ext cx="41707" cy="41707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</p:grpSp>
          <p:grpSp>
            <p:nvGrpSpPr>
              <p:cNvPr id="1728" name="组合 88"/>
              <p:cNvGrpSpPr/>
              <p:nvPr/>
            </p:nvGrpSpPr>
            <p:grpSpPr>
              <a:xfrm>
                <a:off x="489077" y="-3"/>
                <a:ext cx="41709" cy="276560"/>
                <a:chOff x="-1" y="-1"/>
                <a:chExt cx="41708" cy="276558"/>
              </a:xfrm>
            </p:grpSpPr>
            <p:sp>
              <p:nvSpPr>
                <p:cNvPr id="1724" name="椭圆 89"/>
                <p:cNvSpPr/>
                <p:nvPr/>
              </p:nvSpPr>
              <p:spPr>
                <a:xfrm rot="10800000" flipH="1">
                  <a:off x="-2" y="-2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25" name="椭圆 90"/>
                <p:cNvSpPr/>
                <p:nvPr/>
              </p:nvSpPr>
              <p:spPr>
                <a:xfrm rot="10800000" flipH="1">
                  <a:off x="-2" y="78281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26" name="椭圆 91"/>
                <p:cNvSpPr/>
                <p:nvPr/>
              </p:nvSpPr>
              <p:spPr>
                <a:xfrm rot="10800000" flipH="1">
                  <a:off x="1" y="156565"/>
                  <a:ext cx="41706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27" name="椭圆 92"/>
                <p:cNvSpPr/>
                <p:nvPr/>
              </p:nvSpPr>
              <p:spPr>
                <a:xfrm rot="10800000" flipH="1">
                  <a:off x="-2" y="234849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</p:grp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0946" y="1169278"/>
            <a:ext cx="10161873" cy="579616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C:\Users\Administrator\Desktop\未标题-1.jpg未标题-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10800000" flipV="1">
            <a:off x="353" y="670"/>
            <a:ext cx="12858044" cy="7231311"/>
          </a:xfrm>
          <a:prstGeom prst="rect">
            <a:avLst/>
          </a:prstGeom>
        </p:spPr>
      </p:pic>
      <p:grpSp>
        <p:nvGrpSpPr>
          <p:cNvPr id="1730" name="成组"/>
          <p:cNvGrpSpPr/>
          <p:nvPr/>
        </p:nvGrpSpPr>
        <p:grpSpPr>
          <a:xfrm>
            <a:off x="365336" y="253721"/>
            <a:ext cx="12271396" cy="915563"/>
            <a:chOff x="0" y="0"/>
            <a:chExt cx="11635734" cy="868136"/>
          </a:xfrm>
        </p:grpSpPr>
        <p:pic>
          <p:nvPicPr>
            <p:cNvPr id="1691" name="图像" descr="图像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868136" cy="868136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1692" name="平行四边形 1"/>
            <p:cNvSpPr/>
            <p:nvPr/>
          </p:nvSpPr>
          <p:spPr>
            <a:xfrm>
              <a:off x="329405" y="427736"/>
              <a:ext cx="1160170" cy="3063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824" y="0"/>
                  </a:lnTo>
                  <a:lnTo>
                    <a:pt x="21600" y="0"/>
                  </a:lnTo>
                  <a:lnTo>
                    <a:pt x="20776" y="216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364FC"/>
                </a:gs>
                <a:gs pos="100000">
                  <a:srgbClr val="0096FF">
                    <a:alpha val="0"/>
                  </a:srgbClr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48215" tIns="48215" rIns="48215" bIns="48215" numCol="1" anchor="ctr">
              <a:noAutofit/>
            </a:bodyPr>
            <a:lstStyle/>
            <a:p>
              <a:pPr algn="ctr">
                <a:defRPr sz="1400">
                  <a:solidFill>
                    <a:srgbClr val="73FDFF"/>
                  </a:solidFill>
                </a:defRPr>
              </a:pPr>
              <a:endParaRPr sz="1900">
                <a:latin typeface="方正粗黑宋简体" panose="02000000000000000000" charset="-122"/>
                <a:ea typeface="方正粗黑宋简体" panose="02000000000000000000" charset="-122"/>
              </a:endParaRPr>
            </a:p>
          </p:txBody>
        </p:sp>
        <p:sp>
          <p:nvSpPr>
            <p:cNvPr id="1693" name="文本框 5"/>
            <p:cNvSpPr txBox="1"/>
            <p:nvPr/>
          </p:nvSpPr>
          <p:spPr>
            <a:xfrm>
              <a:off x="327660" y="142240"/>
              <a:ext cx="11308074" cy="4895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8215" tIns="48215" rIns="48215" bIns="48215" numCol="1" anchor="t">
              <a:spAutoFit/>
            </a:bodyPr>
            <a:lstStyle>
              <a:lvl1pPr>
                <a:defRPr sz="2600" b="1" spc="467">
                  <a:solidFill>
                    <a:srgbClr val="FFFFFF"/>
                  </a:solidFill>
                  <a:effectLst>
                    <a:outerShdw blurRad="139700" dist="38100" dir="2700000" rotWithShape="0">
                      <a:srgbClr val="0D0C48">
                        <a:alpha val="37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defRPr>
              </a:lvl1pPr>
            </a:lstStyle>
            <a:p>
              <a:pPr lvl="0" algn="l">
                <a:buClrTx/>
                <a:buSzTx/>
                <a:buFontTx/>
              </a:pPr>
              <a:r>
                <a:rPr lang="en-US" altLang="zh-CN" sz="2740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  <a:sym typeface="+mn-ea"/>
                </a:rPr>
                <a:t>     AI</a:t>
              </a:r>
              <a:r>
                <a:rPr lang="zh-CN" altLang="en-US" sz="2740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  <a:sym typeface="+mn-ea"/>
                </a:rPr>
                <a:t>工具</a:t>
              </a:r>
              <a:endParaRPr lang="zh-CN" altLang="en-US" sz="274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endParaRPr>
            </a:p>
          </p:txBody>
        </p:sp>
        <p:grpSp>
          <p:nvGrpSpPr>
            <p:cNvPr id="1729" name="组合 93"/>
            <p:cNvGrpSpPr/>
            <p:nvPr/>
          </p:nvGrpSpPr>
          <p:grpSpPr>
            <a:xfrm>
              <a:off x="168589" y="587783"/>
              <a:ext cx="530788" cy="276560"/>
              <a:chOff x="-2" y="-2"/>
              <a:chExt cx="530787" cy="276559"/>
            </a:xfrm>
          </p:grpSpPr>
          <p:grpSp>
            <p:nvGrpSpPr>
              <p:cNvPr id="1698" name="组合 61"/>
              <p:cNvGrpSpPr/>
              <p:nvPr/>
            </p:nvGrpSpPr>
            <p:grpSpPr>
              <a:xfrm>
                <a:off x="-3" y="-1"/>
                <a:ext cx="41711" cy="276559"/>
                <a:chOff x="-1" y="-1"/>
                <a:chExt cx="41710" cy="276557"/>
              </a:xfrm>
            </p:grpSpPr>
            <p:sp>
              <p:nvSpPr>
                <p:cNvPr id="1694" name="椭圆 15"/>
                <p:cNvSpPr/>
                <p:nvPr/>
              </p:nvSpPr>
              <p:spPr>
                <a:xfrm rot="10800000" flipH="1">
                  <a:off x="-1" y="-2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695" name="椭圆 58"/>
                <p:cNvSpPr/>
                <p:nvPr/>
              </p:nvSpPr>
              <p:spPr>
                <a:xfrm rot="10800000" flipH="1">
                  <a:off x="0" y="78281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696" name="椭圆 59"/>
                <p:cNvSpPr/>
                <p:nvPr/>
              </p:nvSpPr>
              <p:spPr>
                <a:xfrm rot="10800000" flipH="1">
                  <a:off x="-1" y="156564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697" name="椭圆 60"/>
                <p:cNvSpPr/>
                <p:nvPr/>
              </p:nvSpPr>
              <p:spPr>
                <a:xfrm rot="10800000" flipH="1">
                  <a:off x="-2" y="234848"/>
                  <a:ext cx="41709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</p:grpSp>
          <p:grpSp>
            <p:nvGrpSpPr>
              <p:cNvPr id="1703" name="组合 62"/>
              <p:cNvGrpSpPr/>
              <p:nvPr/>
            </p:nvGrpSpPr>
            <p:grpSpPr>
              <a:xfrm>
                <a:off x="80519" y="-1"/>
                <a:ext cx="41709" cy="276559"/>
                <a:chOff x="0" y="-1"/>
                <a:chExt cx="41708" cy="276557"/>
              </a:xfrm>
            </p:grpSpPr>
            <p:sp>
              <p:nvSpPr>
                <p:cNvPr id="1699" name="椭圆 63"/>
                <p:cNvSpPr/>
                <p:nvPr/>
              </p:nvSpPr>
              <p:spPr>
                <a:xfrm rot="10800000" flipH="1">
                  <a:off x="-1" y="-2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00" name="椭圆 64"/>
                <p:cNvSpPr/>
                <p:nvPr/>
              </p:nvSpPr>
              <p:spPr>
                <a:xfrm rot="10800000" flipH="1">
                  <a:off x="-1" y="78281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01" name="椭圆 65"/>
                <p:cNvSpPr/>
                <p:nvPr/>
              </p:nvSpPr>
              <p:spPr>
                <a:xfrm rot="10800000" flipH="1">
                  <a:off x="-1" y="156564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02" name="椭圆 66"/>
                <p:cNvSpPr/>
                <p:nvPr/>
              </p:nvSpPr>
              <p:spPr>
                <a:xfrm rot="10800000" flipH="1">
                  <a:off x="-1" y="234848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</p:grpSp>
          <p:grpSp>
            <p:nvGrpSpPr>
              <p:cNvPr id="1708" name="组合 67"/>
              <p:cNvGrpSpPr/>
              <p:nvPr/>
            </p:nvGrpSpPr>
            <p:grpSpPr>
              <a:xfrm>
                <a:off x="161036" y="-1"/>
                <a:ext cx="41710" cy="276559"/>
                <a:chOff x="-1" y="-1"/>
                <a:chExt cx="41709" cy="276557"/>
              </a:xfrm>
            </p:grpSpPr>
            <p:sp>
              <p:nvSpPr>
                <p:cNvPr id="1704" name="椭圆 68"/>
                <p:cNvSpPr/>
                <p:nvPr/>
              </p:nvSpPr>
              <p:spPr>
                <a:xfrm rot="10800000" flipH="1">
                  <a:off x="-2" y="-2"/>
                  <a:ext cx="41709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05" name="椭圆 69"/>
                <p:cNvSpPr/>
                <p:nvPr/>
              </p:nvSpPr>
              <p:spPr>
                <a:xfrm rot="10800000" flipH="1">
                  <a:off x="-1" y="78281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06" name="椭圆 70"/>
                <p:cNvSpPr/>
                <p:nvPr/>
              </p:nvSpPr>
              <p:spPr>
                <a:xfrm rot="10800000" flipH="1">
                  <a:off x="-1" y="156564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07" name="椭圆 71"/>
                <p:cNvSpPr/>
                <p:nvPr/>
              </p:nvSpPr>
              <p:spPr>
                <a:xfrm rot="10800000" flipH="1">
                  <a:off x="-1" y="234848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</p:grpSp>
          <p:grpSp>
            <p:nvGrpSpPr>
              <p:cNvPr id="1713" name="组合 72"/>
              <p:cNvGrpSpPr/>
              <p:nvPr/>
            </p:nvGrpSpPr>
            <p:grpSpPr>
              <a:xfrm>
                <a:off x="241556" y="-1"/>
                <a:ext cx="41709" cy="276559"/>
                <a:chOff x="-1" y="-1"/>
                <a:chExt cx="41708" cy="276557"/>
              </a:xfrm>
            </p:grpSpPr>
            <p:sp>
              <p:nvSpPr>
                <p:cNvPr id="1709" name="椭圆 73"/>
                <p:cNvSpPr/>
                <p:nvPr/>
              </p:nvSpPr>
              <p:spPr>
                <a:xfrm rot="10800000" flipH="1">
                  <a:off x="-1" y="-2"/>
                  <a:ext cx="41707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10" name="椭圆 74"/>
                <p:cNvSpPr/>
                <p:nvPr/>
              </p:nvSpPr>
              <p:spPr>
                <a:xfrm rot="10800000" flipH="1">
                  <a:off x="-1" y="78281"/>
                  <a:ext cx="41707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11" name="椭圆 75"/>
                <p:cNvSpPr/>
                <p:nvPr/>
              </p:nvSpPr>
              <p:spPr>
                <a:xfrm rot="10800000" flipH="1">
                  <a:off x="-1" y="156564"/>
                  <a:ext cx="41707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12" name="椭圆 76"/>
                <p:cNvSpPr/>
                <p:nvPr/>
              </p:nvSpPr>
              <p:spPr>
                <a:xfrm rot="10800000" flipH="1">
                  <a:off x="-2" y="234848"/>
                  <a:ext cx="41709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</p:grpSp>
          <p:grpSp>
            <p:nvGrpSpPr>
              <p:cNvPr id="1718" name="组合 77"/>
              <p:cNvGrpSpPr/>
              <p:nvPr/>
            </p:nvGrpSpPr>
            <p:grpSpPr>
              <a:xfrm>
                <a:off x="322074" y="-1"/>
                <a:ext cx="41709" cy="276558"/>
                <a:chOff x="-1" y="-1"/>
                <a:chExt cx="41708" cy="276556"/>
              </a:xfrm>
            </p:grpSpPr>
            <p:sp>
              <p:nvSpPr>
                <p:cNvPr id="1714" name="椭圆 78"/>
                <p:cNvSpPr/>
                <p:nvPr/>
              </p:nvSpPr>
              <p:spPr>
                <a:xfrm rot="10800000" flipH="1">
                  <a:off x="-1" y="-2"/>
                  <a:ext cx="41707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15" name="椭圆 79"/>
                <p:cNvSpPr/>
                <p:nvPr/>
              </p:nvSpPr>
              <p:spPr>
                <a:xfrm rot="10800000" flipH="1">
                  <a:off x="-2" y="78281"/>
                  <a:ext cx="41709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16" name="椭圆 80"/>
                <p:cNvSpPr/>
                <p:nvPr/>
              </p:nvSpPr>
              <p:spPr>
                <a:xfrm rot="10800000" flipH="1">
                  <a:off x="-2" y="156564"/>
                  <a:ext cx="41709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17" name="椭圆 81"/>
                <p:cNvSpPr/>
                <p:nvPr/>
              </p:nvSpPr>
              <p:spPr>
                <a:xfrm rot="10800000" flipH="1">
                  <a:off x="-2" y="234847"/>
                  <a:ext cx="41709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</p:grpSp>
          <p:grpSp>
            <p:nvGrpSpPr>
              <p:cNvPr id="1723" name="组合 82"/>
              <p:cNvGrpSpPr/>
              <p:nvPr/>
            </p:nvGrpSpPr>
            <p:grpSpPr>
              <a:xfrm>
                <a:off x="402594" y="0"/>
                <a:ext cx="41707" cy="276558"/>
                <a:chOff x="0" y="0"/>
                <a:chExt cx="41706" cy="276556"/>
              </a:xfrm>
            </p:grpSpPr>
            <p:sp>
              <p:nvSpPr>
                <p:cNvPr id="1719" name="椭圆 83"/>
                <p:cNvSpPr/>
                <p:nvPr/>
              </p:nvSpPr>
              <p:spPr>
                <a:xfrm rot="10800000" flipH="1">
                  <a:off x="-1" y="-1"/>
                  <a:ext cx="41707" cy="41707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20" name="椭圆 84"/>
                <p:cNvSpPr/>
                <p:nvPr/>
              </p:nvSpPr>
              <p:spPr>
                <a:xfrm rot="10800000" flipH="1">
                  <a:off x="-1" y="78282"/>
                  <a:ext cx="41707" cy="41707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21" name="椭圆 85"/>
                <p:cNvSpPr/>
                <p:nvPr/>
              </p:nvSpPr>
              <p:spPr>
                <a:xfrm rot="10800000" flipH="1">
                  <a:off x="-1" y="156566"/>
                  <a:ext cx="41707" cy="41707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22" name="椭圆 86"/>
                <p:cNvSpPr/>
                <p:nvPr/>
              </p:nvSpPr>
              <p:spPr>
                <a:xfrm rot="10800000" flipH="1">
                  <a:off x="-1" y="234850"/>
                  <a:ext cx="41707" cy="41707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</p:grpSp>
          <p:grpSp>
            <p:nvGrpSpPr>
              <p:cNvPr id="1728" name="组合 88"/>
              <p:cNvGrpSpPr/>
              <p:nvPr/>
            </p:nvGrpSpPr>
            <p:grpSpPr>
              <a:xfrm>
                <a:off x="489077" y="-3"/>
                <a:ext cx="41709" cy="276560"/>
                <a:chOff x="-1" y="-1"/>
                <a:chExt cx="41708" cy="276558"/>
              </a:xfrm>
            </p:grpSpPr>
            <p:sp>
              <p:nvSpPr>
                <p:cNvPr id="1724" name="椭圆 89"/>
                <p:cNvSpPr/>
                <p:nvPr/>
              </p:nvSpPr>
              <p:spPr>
                <a:xfrm rot="10800000" flipH="1">
                  <a:off x="-2" y="-2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25" name="椭圆 90"/>
                <p:cNvSpPr/>
                <p:nvPr/>
              </p:nvSpPr>
              <p:spPr>
                <a:xfrm rot="10800000" flipH="1">
                  <a:off x="-2" y="78281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26" name="椭圆 91"/>
                <p:cNvSpPr/>
                <p:nvPr/>
              </p:nvSpPr>
              <p:spPr>
                <a:xfrm rot="10800000" flipH="1">
                  <a:off x="1" y="156565"/>
                  <a:ext cx="41706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  <p:sp>
              <p:nvSpPr>
                <p:cNvPr id="1727" name="椭圆 92"/>
                <p:cNvSpPr/>
                <p:nvPr/>
              </p:nvSpPr>
              <p:spPr>
                <a:xfrm rot="10800000" flipH="1">
                  <a:off x="-2" y="234849"/>
                  <a:ext cx="41710" cy="41709"/>
                </a:xfrm>
                <a:prstGeom prst="ellipse">
                  <a:avLst/>
                </a:prstGeom>
                <a:gradFill flip="none" rotWithShape="1">
                  <a:gsLst>
                    <a:gs pos="10000">
                      <a:srgbClr val="FFFFFF"/>
                    </a:gs>
                    <a:gs pos="99000">
                      <a:srgbClr val="FFFFFF">
                        <a:alpha val="0"/>
                      </a:srgbClr>
                    </a:gs>
                  </a:gsLst>
                  <a:lin ang="2700000" scaled="0"/>
                </a:gradFill>
                <a:ln w="12700" cap="flat">
                  <a:noFill/>
                  <a:miter lim="400000"/>
                </a:ln>
                <a:effectLst/>
              </p:spPr>
              <p:txBody>
                <a:bodyPr wrap="square" lIns="48215" tIns="48215" rIns="48215" bIns="48215" numCol="1" anchor="ctr">
                  <a:noAutofit/>
                </a:bodyPr>
                <a:lstStyle/>
                <a:p>
                  <a:pPr algn="ctr">
                    <a:defRPr sz="1400">
                      <a:solidFill>
                        <a:srgbClr val="FFFFFF"/>
                      </a:solidFill>
                    </a:defRPr>
                  </a:pPr>
                  <a:endParaRPr sz="1900">
                    <a:latin typeface="方正粗黑宋简体" panose="02000000000000000000" charset="-122"/>
                    <a:ea typeface="方正粗黑宋简体" panose="02000000000000000000" charset="-122"/>
                  </a:endParaRPr>
                </a:p>
              </p:txBody>
            </p:sp>
          </p:grpSp>
        </p:grpSp>
      </p:grpSp>
      <p:sp>
        <p:nvSpPr>
          <p:cNvPr id="4" name="文本框 3"/>
          <p:cNvSpPr txBox="1"/>
          <p:nvPr/>
        </p:nvSpPr>
        <p:spPr>
          <a:xfrm>
            <a:off x="771166" y="1101640"/>
            <a:ext cx="11927176" cy="5766029"/>
          </a:xfrm>
          <a:prstGeom prst="rect">
            <a:avLst/>
          </a:prstGeom>
        </p:spPr>
        <p:txBody>
          <a:bodyPr wrap="square">
            <a:noAutofit/>
          </a:bodyPr>
          <a:p>
            <a:pPr marL="0" indent="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110" b="1" i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Wingdings 2" panose="05020102010507070707" charset="0"/>
              </a:rPr>
              <a:t></a:t>
            </a:r>
            <a:r>
              <a:rPr lang="zh-CN" altLang="en-US" sz="2110" b="1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文生图：</a:t>
            </a:r>
            <a:r>
              <a:rPr lang="zh-CN" altLang="en-US" sz="211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可以根据输入的文字内容生成图片，可以指定图片的高度和宽度。</a:t>
            </a:r>
            <a:endParaRPr lang="zh-CN" altLang="en-US" sz="2110" b="0" i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110" b="1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Wingdings 2" panose="05020102010507070707" charset="0"/>
              </a:rPr>
              <a:t></a:t>
            </a:r>
            <a:r>
              <a:rPr lang="en-US" altLang="zh-CN" sz="2110" b="1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PPT</a:t>
            </a:r>
            <a:r>
              <a:rPr lang="zh-CN" altLang="en-US" sz="2110" b="1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生成：</a:t>
            </a:r>
            <a:r>
              <a:rPr lang="zh-CN" altLang="en-US" sz="211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输入相关主题，大模型会对主题进行分析扩展，正常</a:t>
            </a:r>
            <a:r>
              <a:rPr lang="en-US" altLang="zh-CN" sz="211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PPT</a:t>
            </a:r>
            <a:r>
              <a:rPr lang="zh-CN" altLang="en-US" sz="211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大纲和内容，可选择</a:t>
            </a:r>
            <a:r>
              <a:rPr lang="en-US" altLang="zh-CN" sz="211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PPT</a:t>
            </a:r>
            <a:r>
              <a:rPr lang="zh-CN" altLang="en-US" sz="211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模板，并点击生成</a:t>
            </a:r>
            <a:r>
              <a:rPr lang="en-US" altLang="zh-CN" sz="211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PPT</a:t>
            </a:r>
            <a:r>
              <a:rPr lang="zh-CN" altLang="en-US" sz="211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文件。</a:t>
            </a:r>
            <a:endParaRPr lang="zh-CN" altLang="en-US" sz="2110" b="0" i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110" b="1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Wingdings 2" panose="05020102010507070707" charset="0"/>
              </a:rPr>
              <a:t></a:t>
            </a:r>
            <a:r>
              <a:rPr lang="zh-CN" altLang="en-US" sz="2110" b="1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思维导图：</a:t>
            </a:r>
            <a:r>
              <a:rPr lang="zh-CN" altLang="en-US" sz="211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输入相关主题，自动生成思维导图</a:t>
            </a:r>
            <a:endParaRPr lang="zh-CN" altLang="en-US" sz="2110" b="0" i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110" b="1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Wingdings 2" panose="05020102010507070707" charset="0"/>
              </a:rPr>
              <a:t></a:t>
            </a:r>
            <a:r>
              <a:rPr lang="zh-CN" altLang="en-US" sz="2110" b="1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文本翻译：</a:t>
            </a:r>
            <a:r>
              <a:rPr lang="zh-CN" altLang="en-US" sz="211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输入相关文本，可翻译成不同的语言。可支持英语、日语、汉语、俄语、法语、西班牙语、泰语等多语种翻译。</a:t>
            </a:r>
            <a:endParaRPr lang="zh-CN" altLang="en-US" sz="2110" b="0" i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110" b="1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Wingdings 2" panose="05020102010507070707" charset="0"/>
              </a:rPr>
              <a:t></a:t>
            </a:r>
            <a:r>
              <a:rPr lang="zh-CN" altLang="en-US" sz="2110" b="1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创意写作：</a:t>
            </a:r>
            <a:r>
              <a:rPr lang="zh-CN" altLang="en-US" sz="211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支持</a:t>
            </a:r>
            <a:r>
              <a:rPr lang="en-US" altLang="zh-CN" sz="211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AI</a:t>
            </a:r>
            <a:r>
              <a:rPr lang="zh-CN" altLang="en-US" sz="211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作文写作、</a:t>
            </a:r>
            <a:r>
              <a:rPr lang="en-US" altLang="zh-CN" sz="211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AI</a:t>
            </a:r>
            <a:r>
              <a:rPr lang="zh-CN" altLang="en-US" sz="211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扩写、</a:t>
            </a:r>
            <a:r>
              <a:rPr lang="en-US" altLang="zh-CN" sz="211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AI</a:t>
            </a:r>
            <a:r>
              <a:rPr lang="zh-CN" altLang="en-US" sz="211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润色、</a:t>
            </a:r>
            <a:r>
              <a:rPr lang="en-US" altLang="zh-CN" sz="211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AI</a:t>
            </a:r>
            <a:r>
              <a:rPr lang="zh-CN" altLang="en-US" sz="211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精简、</a:t>
            </a:r>
            <a:r>
              <a:rPr lang="en-US" altLang="zh-CN" sz="211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AI</a:t>
            </a:r>
            <a:r>
              <a:rPr lang="zh-CN" altLang="en-US" sz="211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续写等多种写作功能。</a:t>
            </a:r>
            <a:endParaRPr lang="zh-CN" altLang="en-US" sz="2110" b="0" i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110" b="1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Wingdings 2" panose="05020102010507070707" charset="0"/>
              </a:rPr>
              <a:t></a:t>
            </a:r>
            <a:r>
              <a:rPr lang="zh-CN" altLang="en-US" sz="2110" b="1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图片</a:t>
            </a:r>
            <a:r>
              <a:rPr lang="en-US" altLang="zh-CN" sz="2110" b="1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OCR</a:t>
            </a:r>
            <a:r>
              <a:rPr lang="zh-CN" altLang="en-US" sz="2110" b="1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识别：</a:t>
            </a:r>
            <a:r>
              <a:rPr lang="zh-CN" altLang="en-US" sz="211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可上传图片，并识别图片上的文字。</a:t>
            </a:r>
            <a:endParaRPr lang="zh-CN" altLang="en-US" sz="2110" b="0" i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110" b="1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Wingdings 2" panose="05020102010507070707" charset="0"/>
              </a:rPr>
              <a:t></a:t>
            </a:r>
            <a:r>
              <a:rPr lang="zh-CN" altLang="en-US" sz="2110" b="1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简历助手：</a:t>
            </a:r>
            <a:r>
              <a:rPr lang="zh-CN" altLang="en-US" sz="211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可帮助快速生成简历内容</a:t>
            </a:r>
            <a:endParaRPr lang="zh-CN" altLang="en-US" sz="2110" b="0" i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110" b="1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Wingdings 2" panose="05020102010507070707" charset="0"/>
              </a:rPr>
              <a:t></a:t>
            </a:r>
            <a:r>
              <a:rPr lang="zh-CN" altLang="en-US" sz="2110" b="1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教案生成：</a:t>
            </a:r>
            <a:r>
              <a:rPr lang="zh-CN" altLang="en-US" sz="211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输入您的专业，所授年级，可快速生成教案大纲。</a:t>
            </a:r>
            <a:endParaRPr lang="zh-CN" altLang="en-US" sz="2110" b="0" i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110" b="1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Wingdings 2" panose="05020102010507070707" charset="0"/>
              </a:rPr>
              <a:t></a:t>
            </a:r>
            <a:r>
              <a:rPr lang="zh-CN" altLang="en-US" sz="2110" b="1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发言稿件：</a:t>
            </a:r>
            <a:r>
              <a:rPr lang="zh-CN" altLang="en-US" sz="211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输入听众，主题，发言稿件字数等要求，可生成发言稿件</a:t>
            </a:r>
            <a:endParaRPr lang="zh-CN" altLang="en-US" sz="2110" b="0" i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110" b="1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Wingdings 2" panose="05020102010507070707" charset="0"/>
              </a:rPr>
              <a:t></a:t>
            </a:r>
            <a:r>
              <a:rPr lang="zh-CN" altLang="en-US" sz="2110" b="1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超星翻译：</a:t>
            </a:r>
            <a:r>
              <a:rPr lang="zh-CN" altLang="en-US" sz="211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通过大模型实时翻译，实现学术文献中英文对照阅读。</a:t>
            </a:r>
            <a:endParaRPr lang="zh-CN" altLang="en-US" sz="2110" b="0" i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727" b="19766"/>
          <a:stretch>
            <a:fillRect/>
          </a:stretch>
        </p:blipFill>
        <p:spPr>
          <a:xfrm>
            <a:off x="201260" y="183262"/>
            <a:ext cx="1178728" cy="79778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519209" y="403823"/>
            <a:ext cx="6271645" cy="5461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955" b="1" dirty="0">
                <a:solidFill>
                  <a:schemeClr val="bg1"/>
                </a:solidFill>
                <a:effectLst>
                  <a:outerShdw blurRad="50800" dist="50800" dir="3600000" sx="101000" sy="101000" algn="tl">
                    <a:srgbClr val="000000">
                      <a:alpha val="49000"/>
                    </a:srgbClr>
                  </a:outerShdw>
                </a:effectLst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登录与历史会话</a:t>
            </a:r>
            <a:endParaRPr lang="zh-CN" altLang="en-US" sz="2955" b="1" dirty="0">
              <a:solidFill>
                <a:schemeClr val="bg1"/>
              </a:solidFill>
              <a:effectLst>
                <a:outerShdw blurRad="50800" dist="50800" dir="3600000" sx="101000" sy="101000" algn="tl">
                  <a:srgbClr val="000000">
                    <a:alpha val="49000"/>
                  </a:srgbClr>
                </a:outerShdw>
              </a:effectLst>
              <a:latin typeface="方正粗黑宋简体" panose="02000000000000000000" charset="-122"/>
              <a:ea typeface="方正粗黑宋简体" panose="02000000000000000000" charset="-122"/>
              <a:sym typeface="+mn-ea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94132" y="2080348"/>
            <a:ext cx="3059287" cy="3115630"/>
            <a:chOff x="565501" y="1773031"/>
            <a:chExt cx="3329856" cy="3606915"/>
          </a:xfrm>
        </p:grpSpPr>
        <p:grpSp>
          <p:nvGrpSpPr>
            <p:cNvPr id="1" name="组合 0"/>
            <p:cNvGrpSpPr/>
            <p:nvPr/>
          </p:nvGrpSpPr>
          <p:grpSpPr>
            <a:xfrm>
              <a:off x="565501" y="1773031"/>
              <a:ext cx="3329856" cy="3606915"/>
              <a:chOff x="503591" y="2635105"/>
              <a:chExt cx="5502156" cy="3606915"/>
            </a:xfrm>
          </p:grpSpPr>
          <p:sp>
            <p:nvSpPr>
              <p:cNvPr id="17" name="Text1"/>
              <p:cNvSpPr/>
              <p:nvPr/>
            </p:nvSpPr>
            <p:spPr>
              <a:xfrm>
                <a:off x="503591" y="2857498"/>
                <a:ext cx="5502156" cy="3384522"/>
              </a:xfrm>
              <a:prstGeom prst="rect">
                <a:avLst/>
              </a:prstGeom>
              <a:solidFill>
                <a:schemeClr val="tx2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6435" tIns="48217" rIns="96435" bIns="48217" rtlCol="0" anchor="ctr" anchorCtr="0">
                <a:normAutofit/>
              </a:bodyPr>
              <a:p>
                <a:pPr>
                  <a:lnSpc>
                    <a:spcPct val="120000"/>
                  </a:lnSpc>
                </a:pPr>
                <a:endParaRPr kumimoji="1" lang="en-US" altLang="zh-CN" sz="1265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" name="Bullet1"/>
              <p:cNvSpPr/>
              <p:nvPr/>
            </p:nvSpPr>
            <p:spPr>
              <a:xfrm>
                <a:off x="506060" y="2635105"/>
                <a:ext cx="1731022" cy="444788"/>
              </a:xfrm>
              <a:prstGeom prst="homePlate">
                <a:avLst/>
              </a:prstGeom>
              <a:gradFill flip="none" rotWithShape="1">
                <a:gsLst>
                  <a:gs pos="0">
                    <a:srgbClr val="8D72FF">
                      <a:shade val="30000"/>
                      <a:satMod val="115000"/>
                    </a:srgbClr>
                  </a:gs>
                  <a:gs pos="50000">
                    <a:srgbClr val="8D72FF">
                      <a:shade val="67500"/>
                      <a:satMod val="115000"/>
                    </a:srgbClr>
                  </a:gs>
                  <a:gs pos="100000">
                    <a:srgbClr val="8D72FF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effectLst>
                <a:outerShdw blurRad="127000" dist="63500" dir="2700000" algn="tl" rotWithShape="0">
                  <a:schemeClr val="accent1">
                    <a:alpha val="40000"/>
                  </a:schemeClr>
                </a:outerShdw>
              </a:effectLst>
            </p:spPr>
            <p:txBody>
              <a:bodyPr wrap="square" lIns="113900" tIns="113900" rIns="113900" bIns="113900" rtlCol="0" anchor="ctr" anchorCtr="0">
                <a:normAutofit fontScale="52500" lnSpcReduction="20000"/>
              </a:bodyPr>
              <a:p>
                <a:pPr algn="ctr"/>
                <a:endParaRPr kumimoji="1" lang="en-US" altLang="zh-CN" sz="1900" b="1" dirty="0">
                  <a:solidFill>
                    <a:srgbClr val="8D72FF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755307" y="2362914"/>
              <a:ext cx="2950246" cy="14592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algn="just">
                <a:lnSpc>
                  <a:spcPct val="150000"/>
                </a:lnSpc>
              </a:pPr>
              <a:r>
                <a:rPr lang="zh-CN" altLang="en-US" sz="1685" dirty="0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</a:rPr>
                <a:t>点击左下角登录，使用手机号获取验证码登录。登录后可查看历史会话。</a:t>
              </a:r>
              <a:endParaRPr lang="zh-CN" altLang="en-US" sz="1685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8425" y="1796108"/>
            <a:ext cx="7540038" cy="411859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4086" y="2652641"/>
            <a:ext cx="7880910" cy="40034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random/>
      </p:transition>
    </mc:Choice>
    <mc:Fallback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2153285" y="3615690"/>
            <a:ext cx="8552815" cy="73025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flipH="1">
            <a:off x="2473325" y="3722370"/>
            <a:ext cx="7911465" cy="5162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indent="0" algn="ctr">
              <a:lnSpc>
                <a:spcPct val="120000"/>
              </a:lnSpc>
              <a:buNone/>
            </a:pP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造字工房悦黑体验版细体" pitchFamily="2" charset="-122"/>
              </a:rPr>
              <a:t>闻道科学导航（试用）</a:t>
            </a:r>
            <a:endParaRPr lang="zh-CN" altLang="en-US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造字工房悦黑体验版细体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-13470" y="7144282"/>
            <a:ext cx="3214291" cy="879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00821" y="7144282"/>
            <a:ext cx="3214291" cy="879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15111" y="7144282"/>
            <a:ext cx="3214291" cy="8792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629402" y="7144282"/>
            <a:ext cx="3214291" cy="879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3" name="MH_Others_1"/>
          <p:cNvSpPr/>
          <p:nvPr>
            <p:custDataLst>
              <p:tags r:id="rId2"/>
            </p:custDataLst>
          </p:nvPr>
        </p:nvSpPr>
        <p:spPr>
          <a:xfrm flipH="1">
            <a:off x="6383663" y="-1345865"/>
            <a:ext cx="45713" cy="4877295"/>
          </a:xfrm>
          <a:custGeom>
            <a:avLst/>
            <a:gdLst>
              <a:gd name="connsiteX0" fmla="*/ 0 w 3276600"/>
              <a:gd name="connsiteY0" fmla="*/ 6311900 h 6311900"/>
              <a:gd name="connsiteX1" fmla="*/ 0 w 3276600"/>
              <a:gd name="connsiteY1" fmla="*/ 0 h 6311900"/>
              <a:gd name="connsiteX2" fmla="*/ 3276600 w 3276600"/>
              <a:gd name="connsiteY2" fmla="*/ 0 h 6311900"/>
              <a:gd name="connsiteX0-1" fmla="*/ 0 w 0"/>
              <a:gd name="connsiteY0-2" fmla="*/ 6311900 h 6311900"/>
              <a:gd name="connsiteX1-3" fmla="*/ 0 w 0"/>
              <a:gd name="connsiteY1-4" fmla="*/ 0 h 63119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h="6311900">
                <a:moveTo>
                  <a:pt x="0" y="6311900"/>
                </a:moveTo>
                <a:lnTo>
                  <a:pt x="0" y="0"/>
                </a:lnTo>
              </a:path>
            </a:pathLst>
          </a:custGeom>
          <a:noFill/>
          <a:ln w="15875"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5" name="MH_Others_3"/>
          <p:cNvSpPr/>
          <p:nvPr>
            <p:custDataLst>
              <p:tags r:id="rId3"/>
            </p:custDataLst>
          </p:nvPr>
        </p:nvSpPr>
        <p:spPr>
          <a:xfrm>
            <a:off x="6354397" y="975451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solidFill>
                <a:srgbClr val="FFFFFF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6" name="MH_Others_4"/>
          <p:cNvSpPr/>
          <p:nvPr>
            <p:custDataLst>
              <p:tags r:id="rId4"/>
            </p:custDataLst>
          </p:nvPr>
        </p:nvSpPr>
        <p:spPr>
          <a:xfrm flipH="1">
            <a:off x="6354397" y="1824196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solidFill>
                <a:srgbClr val="FFFFFF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7" name="MH_Others_5"/>
          <p:cNvSpPr/>
          <p:nvPr>
            <p:custDataLst>
              <p:tags r:id="rId5"/>
            </p:custDataLst>
          </p:nvPr>
        </p:nvSpPr>
        <p:spPr>
          <a:xfrm>
            <a:off x="6354397" y="2672942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dirty="0">
              <a:solidFill>
                <a:srgbClr val="FFFFFF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2" name="MH_Entry_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 flipH="1">
            <a:off x="2473325" y="4725670"/>
            <a:ext cx="7911465" cy="5162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indent="0" algn="ctr">
              <a:lnSpc>
                <a:spcPct val="120000"/>
              </a:lnSpc>
              <a:buNone/>
            </a:pP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造字工房悦黑体验版细体" pitchFamily="2" charset="-122"/>
              </a:rPr>
              <a:t>访问地址：</a:t>
            </a:r>
            <a:r>
              <a:rPr lang="en-US" altLang="zh-CN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造字工房悦黑体验版细体" pitchFamily="2" charset="-122"/>
              </a:rPr>
              <a:t>https://buu.libsp.net</a:t>
            </a:r>
            <a:endParaRPr lang="en-US" altLang="zh-CN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造字工房悦黑体验版细体" pitchFamily="2" charset="-122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0365" y="0"/>
            <a:ext cx="6558455" cy="965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12" tIns="48006" rIns="96012" bIns="48006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800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601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4401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92024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40030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8803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3604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404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学习通账号登录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7" name="Drawing 1"/>
          <p:cNvPicPr/>
          <p:nvPr/>
        </p:nvPicPr>
        <p:blipFill>
          <a:blip r:embed="rId1"/>
          <a:stretch>
            <a:fillRect/>
          </a:stretch>
        </p:blipFill>
        <p:spPr>
          <a:xfrm>
            <a:off x="812800" y="1600200"/>
            <a:ext cx="6782435" cy="44316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0365" y="0"/>
            <a:ext cx="6558455" cy="965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12" tIns="48006" rIns="96012" bIns="48006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800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601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4401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92024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40030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8803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3604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404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科学检索</a:t>
            </a:r>
            <a:r>
              <a:rPr lang="en-US" altLang="zh-CN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: AI</a:t>
            </a: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问答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24" name="Drawing 3"/>
          <p:cNvPicPr/>
          <p:nvPr/>
        </p:nvPicPr>
        <p:blipFill>
          <a:blip r:embed="rId1"/>
          <a:stretch>
            <a:fillRect/>
          </a:stretch>
        </p:blipFill>
        <p:spPr>
          <a:xfrm>
            <a:off x="741045" y="1311910"/>
            <a:ext cx="8981440" cy="3846195"/>
          </a:xfrm>
          <a:prstGeom prst="rect">
            <a:avLst/>
          </a:prstGeom>
        </p:spPr>
      </p:pic>
      <p:pic>
        <p:nvPicPr>
          <p:cNvPr id="35" name="Drawing 4"/>
          <p:cNvPicPr/>
          <p:nvPr/>
        </p:nvPicPr>
        <p:blipFill>
          <a:blip r:embed="rId2"/>
          <a:stretch>
            <a:fillRect/>
          </a:stretch>
        </p:blipFill>
        <p:spPr>
          <a:xfrm>
            <a:off x="2037080" y="1240155"/>
            <a:ext cx="8594725" cy="3982085"/>
          </a:xfrm>
          <a:prstGeom prst="rect">
            <a:avLst/>
          </a:prstGeom>
        </p:spPr>
      </p:pic>
      <p:pic>
        <p:nvPicPr>
          <p:cNvPr id="46" name="Drawing 5"/>
          <p:cNvPicPr/>
          <p:nvPr/>
        </p:nvPicPr>
        <p:blipFill>
          <a:blip r:embed="rId3"/>
          <a:stretch>
            <a:fillRect/>
          </a:stretch>
        </p:blipFill>
        <p:spPr>
          <a:xfrm>
            <a:off x="3045460" y="1240155"/>
            <a:ext cx="8241665" cy="4060825"/>
          </a:xfrm>
          <a:prstGeom prst="rect">
            <a:avLst/>
          </a:prstGeom>
        </p:spPr>
      </p:pic>
      <p:pic>
        <p:nvPicPr>
          <p:cNvPr id="56" name="Drawing 6"/>
          <p:cNvPicPr/>
          <p:nvPr/>
        </p:nvPicPr>
        <p:blipFill>
          <a:blip r:embed="rId4"/>
          <a:stretch>
            <a:fillRect/>
          </a:stretch>
        </p:blipFill>
        <p:spPr>
          <a:xfrm>
            <a:off x="3693160" y="1240155"/>
            <a:ext cx="7973695" cy="39820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0365" y="0"/>
            <a:ext cx="8108950" cy="965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12" tIns="48006" rIns="96012" bIns="48006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800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601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4401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92024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40030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8803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3604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404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</a:t>
            </a: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基于问答内容生成知识图谱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66" name="Drawing 8"/>
          <p:cNvPicPr/>
          <p:nvPr/>
        </p:nvPicPr>
        <p:blipFill>
          <a:blip r:embed="rId1"/>
          <a:stretch>
            <a:fillRect/>
          </a:stretch>
        </p:blipFill>
        <p:spPr>
          <a:xfrm>
            <a:off x="1461135" y="1023620"/>
            <a:ext cx="9544685" cy="54984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0365" y="0"/>
            <a:ext cx="8108950" cy="965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12" tIns="48006" rIns="96012" bIns="48006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800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601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4401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92024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40030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8803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3604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404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DeepResearch </a:t>
            </a: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生成报告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pic>
        <p:nvPicPr>
          <p:cNvPr id="77" name="Drawing 9"/>
          <p:cNvPicPr/>
          <p:nvPr/>
        </p:nvPicPr>
        <p:blipFill>
          <a:blip r:embed="rId1"/>
          <a:stretch>
            <a:fillRect/>
          </a:stretch>
        </p:blipFill>
        <p:spPr>
          <a:xfrm>
            <a:off x="963930" y="1240155"/>
            <a:ext cx="8801100" cy="4939030"/>
          </a:xfrm>
          <a:prstGeom prst="rect">
            <a:avLst/>
          </a:prstGeom>
        </p:spPr>
      </p:pic>
      <p:pic>
        <p:nvPicPr>
          <p:cNvPr id="85" name="Drawing 11"/>
          <p:cNvPicPr/>
          <p:nvPr/>
        </p:nvPicPr>
        <p:blipFill>
          <a:blip r:embed="rId2"/>
          <a:stretch>
            <a:fillRect/>
          </a:stretch>
        </p:blipFill>
        <p:spPr>
          <a:xfrm>
            <a:off x="1965325" y="1167765"/>
            <a:ext cx="9010650" cy="5085080"/>
          </a:xfrm>
          <a:prstGeom prst="rect">
            <a:avLst/>
          </a:prstGeom>
        </p:spPr>
      </p:pic>
      <p:pic>
        <p:nvPicPr>
          <p:cNvPr id="87" name="Drawing 12"/>
          <p:cNvPicPr/>
          <p:nvPr/>
        </p:nvPicPr>
        <p:blipFill>
          <a:blip r:embed="rId3"/>
          <a:stretch>
            <a:fillRect/>
          </a:stretch>
        </p:blipFill>
        <p:spPr>
          <a:xfrm>
            <a:off x="3117215" y="1167765"/>
            <a:ext cx="9615170" cy="51612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0365" y="0"/>
            <a:ext cx="8108950" cy="965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12" tIns="48006" rIns="96012" bIns="48006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800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601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4401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92024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40030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8803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3604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404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</a:t>
            </a: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为你推荐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812800" y="880110"/>
            <a:ext cx="1190625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0" indent="0"/>
            <a:r>
              <a:rPr lang="zh-CN" sz="2000" b="1">
                <a:ea typeface="宋体" panose="02010600030101010101" pitchFamily="2" charset="-122"/>
              </a:rPr>
              <a:t>首次登录，自动推送领域设置弹窗，用户进行选择（根据教育部学科分类、</a:t>
            </a:r>
            <a:r>
              <a:rPr lang="en-US" sz="2000" b="1">
                <a:latin typeface="Times New Roman" panose="02020603050405020304" charset="0"/>
                <a:ea typeface="宋体" panose="02010600030101010101" pitchFamily="2" charset="-122"/>
              </a:rPr>
              <a:t>ESI</a:t>
            </a:r>
            <a:r>
              <a:rPr lang="zh-CN" sz="2000" b="1">
                <a:ea typeface="宋体" panose="02010600030101010101" pitchFamily="2" charset="-122"/>
              </a:rPr>
              <a:t>学科进行勾选），可进行二次修改；</a:t>
            </a:r>
            <a:endParaRPr lang="zh-CN" altLang="en-US" sz="2000" b="1"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4555" y="2032000"/>
            <a:ext cx="9183370" cy="4384040"/>
          </a:xfrm>
          <a:prstGeom prst="rect">
            <a:avLst/>
          </a:prstGeom>
        </p:spPr>
      </p:pic>
      <p:pic>
        <p:nvPicPr>
          <p:cNvPr id="95" name="Drawing 13"/>
          <p:cNvPicPr/>
          <p:nvPr/>
        </p:nvPicPr>
        <p:blipFill>
          <a:blip r:embed="rId2"/>
          <a:stretch>
            <a:fillRect/>
          </a:stretch>
        </p:blipFill>
        <p:spPr>
          <a:xfrm>
            <a:off x="3333115" y="2025015"/>
            <a:ext cx="8032750" cy="43910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0365" y="0"/>
            <a:ext cx="8108950" cy="965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12" tIns="48006" rIns="96012" bIns="48006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800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601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4401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92024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40030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8803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3604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404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AI</a:t>
            </a: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学术追踪</a:t>
            </a:r>
            <a:r>
              <a:rPr lang="en-US" altLang="zh-CN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-</a:t>
            </a: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研究兴趣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812800" y="880110"/>
            <a:ext cx="11906250" cy="13220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0" indent="0"/>
            <a:r>
              <a:rPr sz="2000" b="1">
                <a:ea typeface="宋体" panose="02010600030101010101" pitchFamily="2" charset="-122"/>
              </a:rPr>
              <a:t>研究兴趣：输入研究兴趣、研究内容，根据输入的内容自动生成、推荐相关研究兴趣给用户，点击“追踪”，进行追踪研究最新文章</a:t>
            </a:r>
            <a:r>
              <a:rPr lang="zh-CN" sz="2000" b="1">
                <a:ea typeface="宋体" panose="02010600030101010101" pitchFamily="2" charset="-122"/>
              </a:rPr>
              <a:t>；</a:t>
            </a:r>
            <a:endParaRPr lang="zh-CN" sz="2000" b="1">
              <a:ea typeface="宋体" panose="02010600030101010101" pitchFamily="2" charset="-122"/>
            </a:endParaRPr>
          </a:p>
          <a:p>
            <a:pPr marL="0" indent="0"/>
            <a:r>
              <a:rPr lang="zh-CN" sz="2000" b="1">
                <a:ea typeface="宋体" panose="02010600030101010101" pitchFamily="2" charset="-122"/>
              </a:rPr>
              <a:t>AI速览</a:t>
            </a:r>
            <a:r>
              <a:rPr lang="en-US" altLang="zh-CN" sz="2000" b="1">
                <a:ea typeface="宋体" panose="02010600030101010101" pitchFamily="2" charset="-122"/>
              </a:rPr>
              <a:t>: </a:t>
            </a:r>
            <a:r>
              <a:rPr lang="zh-CN" sz="2000" b="1">
                <a:ea typeface="宋体" panose="02010600030101010101" pitchFamily="2" charset="-122"/>
              </a:rPr>
              <a:t>对当前资源进行AI总结，快速提炼文献的核心内容和关键创新点；点击溯源角标，可快速定位到对应的资源</a:t>
            </a:r>
            <a:endParaRPr lang="zh-CN" sz="2000" b="1">
              <a:ea typeface="宋体" panose="02010600030101010101" pitchFamily="2" charset="-122"/>
            </a:endParaRPr>
          </a:p>
        </p:txBody>
      </p:sp>
      <p:pic>
        <p:nvPicPr>
          <p:cNvPr id="110" name="Drawing 15"/>
          <p:cNvPicPr/>
          <p:nvPr/>
        </p:nvPicPr>
        <p:blipFill>
          <a:blip r:embed="rId1"/>
          <a:stretch>
            <a:fillRect/>
          </a:stretch>
        </p:blipFill>
        <p:spPr>
          <a:xfrm>
            <a:off x="740410" y="2247900"/>
            <a:ext cx="7609205" cy="4187190"/>
          </a:xfrm>
          <a:prstGeom prst="rect">
            <a:avLst/>
          </a:prstGeom>
        </p:spPr>
      </p:pic>
      <p:pic>
        <p:nvPicPr>
          <p:cNvPr id="114" name="Drawing 16"/>
          <p:cNvPicPr/>
          <p:nvPr/>
        </p:nvPicPr>
        <p:blipFill>
          <a:blip r:embed="rId2"/>
          <a:stretch>
            <a:fillRect/>
          </a:stretch>
        </p:blipFill>
        <p:spPr>
          <a:xfrm>
            <a:off x="1748790" y="2247900"/>
            <a:ext cx="7632065" cy="4259580"/>
          </a:xfrm>
          <a:prstGeom prst="rect">
            <a:avLst/>
          </a:prstGeom>
        </p:spPr>
      </p:pic>
      <p:pic>
        <p:nvPicPr>
          <p:cNvPr id="120" name="Drawing 17"/>
          <p:cNvPicPr/>
          <p:nvPr/>
        </p:nvPicPr>
        <p:blipFill>
          <a:blip r:embed="rId3"/>
          <a:stretch>
            <a:fillRect/>
          </a:stretch>
        </p:blipFill>
        <p:spPr>
          <a:xfrm>
            <a:off x="3333115" y="2247900"/>
            <a:ext cx="8218805" cy="42335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0365" y="0"/>
            <a:ext cx="10744200" cy="965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12" tIns="48006" rIns="96012" bIns="48006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800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601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4401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92024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40030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8803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3604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404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AI</a:t>
            </a: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学术追踪</a:t>
            </a:r>
            <a:r>
              <a:rPr lang="en-US" altLang="zh-CN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-</a:t>
            </a: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学术期刊、学者、学术顶会、arXiv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812800" y="880110"/>
            <a:ext cx="11906250" cy="1014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0" indent="0"/>
            <a:r>
              <a:rPr sz="2000" b="1">
                <a:ea typeface="宋体" panose="02010600030101010101" pitchFamily="2" charset="-122"/>
              </a:rPr>
              <a:t>关注期刊：输入研究兴趣，科学导航根据输入的内容自动生成、推荐相关期刊给用户，点击“追踪”，进行追踪期刊，期刊更新后，会第一时间接收最新资源</a:t>
            </a:r>
            <a:endParaRPr sz="2000" b="1">
              <a:ea typeface="宋体" panose="02010600030101010101" pitchFamily="2" charset="-122"/>
            </a:endParaRPr>
          </a:p>
          <a:p>
            <a:pPr marL="0" indent="0"/>
            <a:r>
              <a:rPr sz="2000" b="1">
                <a:ea typeface="宋体" panose="02010600030101010101" pitchFamily="2" charset="-122"/>
              </a:rPr>
              <a:t>关注学者：输入研究兴趣或方向，跟踪学者</a:t>
            </a:r>
            <a:endParaRPr sz="2000" b="1">
              <a:ea typeface="宋体" panose="02010600030101010101" pitchFamily="2" charset="-122"/>
            </a:endParaRPr>
          </a:p>
        </p:txBody>
      </p:sp>
      <p:pic>
        <p:nvPicPr>
          <p:cNvPr id="130" name="Drawing 18"/>
          <p:cNvPicPr/>
          <p:nvPr/>
        </p:nvPicPr>
        <p:blipFill>
          <a:blip r:embed="rId1"/>
          <a:stretch>
            <a:fillRect/>
          </a:stretch>
        </p:blipFill>
        <p:spPr>
          <a:xfrm>
            <a:off x="596265" y="2392045"/>
            <a:ext cx="7303135" cy="4302760"/>
          </a:xfrm>
          <a:prstGeom prst="rect">
            <a:avLst/>
          </a:prstGeom>
        </p:spPr>
      </p:pic>
      <p:pic>
        <p:nvPicPr>
          <p:cNvPr id="147" name="Drawing 19"/>
          <p:cNvPicPr/>
          <p:nvPr/>
        </p:nvPicPr>
        <p:blipFill>
          <a:blip r:embed="rId2"/>
          <a:stretch>
            <a:fillRect/>
          </a:stretch>
        </p:blipFill>
        <p:spPr>
          <a:xfrm>
            <a:off x="2886710" y="2392045"/>
            <a:ext cx="7085330" cy="4217670"/>
          </a:xfrm>
          <a:prstGeom prst="rect">
            <a:avLst/>
          </a:prstGeom>
        </p:spPr>
      </p:pic>
      <p:pic>
        <p:nvPicPr>
          <p:cNvPr id="160" name="Drawing 20"/>
          <p:cNvPicPr/>
          <p:nvPr/>
        </p:nvPicPr>
        <p:blipFill>
          <a:blip r:embed="rId3"/>
          <a:stretch>
            <a:fillRect/>
          </a:stretch>
        </p:blipFill>
        <p:spPr>
          <a:xfrm>
            <a:off x="3914775" y="2423795"/>
            <a:ext cx="8344535" cy="4194810"/>
          </a:xfrm>
          <a:prstGeom prst="rect">
            <a:avLst/>
          </a:prstGeom>
        </p:spPr>
      </p:pic>
      <p:pic>
        <p:nvPicPr>
          <p:cNvPr id="168" name="Drawing 21"/>
          <p:cNvPicPr/>
          <p:nvPr/>
        </p:nvPicPr>
        <p:blipFill>
          <a:blip r:embed="rId4"/>
          <a:stretch>
            <a:fillRect/>
          </a:stretch>
        </p:blipFill>
        <p:spPr>
          <a:xfrm>
            <a:off x="4942840" y="2463800"/>
            <a:ext cx="7776210" cy="41281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0365" y="0"/>
            <a:ext cx="8108950" cy="965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12" tIns="48006" rIns="96012" bIns="48006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800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601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4401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92024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40030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8803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3604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404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AI</a:t>
            </a: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知识库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812800" y="880110"/>
            <a:ext cx="11906250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0" indent="0"/>
            <a:r>
              <a:rPr lang="zh-CN" sz="2000" b="1">
                <a:ea typeface="宋体" panose="02010600030101010101" pitchFamily="2" charset="-122"/>
              </a:rPr>
              <a:t>公共</a:t>
            </a:r>
            <a:r>
              <a:rPr lang="en-US" altLang="zh-CN" sz="2000" b="1">
                <a:ea typeface="宋体" panose="02010600030101010101" pitchFamily="2" charset="-122"/>
              </a:rPr>
              <a:t>AI</a:t>
            </a:r>
            <a:r>
              <a:rPr lang="zh-CN" altLang="en-US" sz="2000" b="1">
                <a:ea typeface="宋体" panose="02010600030101010101" pitchFamily="2" charset="-122"/>
              </a:rPr>
              <a:t>知识库</a:t>
            </a:r>
            <a:r>
              <a:rPr sz="2000" b="1">
                <a:ea typeface="宋体" panose="02010600030101010101" pitchFamily="2" charset="-122"/>
              </a:rPr>
              <a:t>：展示订阅的公共AI知识库，点击【对话】，进入知识库问答页面，对AI知识库进行问答</a:t>
            </a:r>
            <a:endParaRPr sz="2000" b="1"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8655" y="1743710"/>
            <a:ext cx="11603990" cy="5072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0365" y="0"/>
            <a:ext cx="8108950" cy="965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12" tIns="48006" rIns="96012" bIns="48006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800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601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4401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92024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40030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8803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3604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404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AI</a:t>
            </a: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应用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812800" y="880110"/>
            <a:ext cx="1190625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0" indent="0"/>
            <a:r>
              <a:rPr sz="2000" b="1">
                <a:ea typeface="宋体" panose="02010600030101010101" pitchFamily="2" charset="-122"/>
              </a:rPr>
              <a:t>集成辅助科研、学习的应用工具，支持按分类查看AI应用，支持点击一键跳转使用，支持收藏到我的应用，并通过首页快捷访问。</a:t>
            </a:r>
            <a:endParaRPr sz="2000" b="1"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6355" y="1743710"/>
            <a:ext cx="10344785" cy="51758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0365" y="0"/>
            <a:ext cx="8108950" cy="965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12" tIns="48006" rIns="96012" bIns="48006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800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601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4401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92024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40030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88036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36042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40480" algn="l" defTabSz="960120" rtl="0" eaLnBrk="1" latinLnBrk="0" hangingPunct="1">
              <a:defRPr sz="189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</a:t>
            </a: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知识星链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812800" y="735965"/>
            <a:ext cx="11906250" cy="13220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0" indent="0"/>
            <a:r>
              <a:rPr sz="2000" b="1">
                <a:ea typeface="宋体" panose="02010600030101010101" pitchFamily="2" charset="-122"/>
              </a:rPr>
              <a:t>支持创建“团队知识链”“个人知识链”。</a:t>
            </a:r>
            <a:endParaRPr sz="2000" b="1">
              <a:ea typeface="宋体" panose="02010600030101010101" pitchFamily="2" charset="-122"/>
            </a:endParaRPr>
          </a:p>
          <a:p>
            <a:pPr marL="0" indent="0"/>
            <a:r>
              <a:rPr sz="2000" b="1">
                <a:ea typeface="宋体" panose="02010600030101010101" pitchFamily="2" charset="-122"/>
              </a:rPr>
              <a:t>团队知识链：支持团队成员共享知识星链内容，支持课题组管理团队成果，可进行上传或者检索资源。</a:t>
            </a:r>
            <a:endParaRPr sz="2000" b="1">
              <a:ea typeface="宋体" panose="02010600030101010101" pitchFamily="2" charset="-122"/>
            </a:endParaRPr>
          </a:p>
          <a:p>
            <a:pPr marL="0" indent="0"/>
            <a:r>
              <a:rPr sz="2000" b="1">
                <a:ea typeface="宋体" panose="02010600030101010101" pitchFamily="2" charset="-122"/>
              </a:rPr>
              <a:t>个人知识链：管理个人的知识</a:t>
            </a:r>
            <a:r>
              <a:rPr lang="zh-CN" sz="2000" b="1">
                <a:ea typeface="宋体" panose="02010600030101010101" pitchFamily="2" charset="-122"/>
              </a:rPr>
              <a:t>；</a:t>
            </a:r>
            <a:endParaRPr lang="zh-CN" sz="2000" b="1">
              <a:ea typeface="宋体" panose="02010600030101010101" pitchFamily="2" charset="-122"/>
            </a:endParaRPr>
          </a:p>
          <a:p>
            <a:pPr marL="0" indent="0"/>
            <a:r>
              <a:rPr lang="zh-CN" sz="2000" b="1">
                <a:ea typeface="宋体" panose="02010600030101010101" pitchFamily="2" charset="-122"/>
              </a:rPr>
              <a:t>支持将多种类型资源加入知识星链：AI检索、本地文件、网页解析、zetero文件导入</a:t>
            </a:r>
            <a:endParaRPr lang="zh-CN" sz="2000" b="1"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4555" y="2103755"/>
            <a:ext cx="9641840" cy="4857750"/>
          </a:xfrm>
          <a:prstGeom prst="rect">
            <a:avLst/>
          </a:prstGeom>
        </p:spPr>
      </p:pic>
      <p:pic>
        <p:nvPicPr>
          <p:cNvPr id="208" name="Drawing 25"/>
          <p:cNvPicPr/>
          <p:nvPr/>
        </p:nvPicPr>
        <p:blipFill>
          <a:blip r:embed="rId2"/>
          <a:stretch>
            <a:fillRect/>
          </a:stretch>
        </p:blipFill>
        <p:spPr>
          <a:xfrm>
            <a:off x="2108835" y="2032000"/>
            <a:ext cx="9080500" cy="4928870"/>
          </a:xfrm>
          <a:prstGeom prst="rect">
            <a:avLst/>
          </a:prstGeom>
        </p:spPr>
      </p:pic>
      <p:pic>
        <p:nvPicPr>
          <p:cNvPr id="221" name="Drawing 28"/>
          <p:cNvPicPr/>
          <p:nvPr/>
        </p:nvPicPr>
        <p:blipFill>
          <a:blip r:embed="rId3"/>
          <a:stretch>
            <a:fillRect/>
          </a:stretch>
        </p:blipFill>
        <p:spPr>
          <a:xfrm>
            <a:off x="3404870" y="2032000"/>
            <a:ext cx="8509635" cy="48526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8" t="5198" r="8559" b="13163"/>
          <a:stretch>
            <a:fillRect/>
          </a:stretch>
        </p:blipFill>
        <p:spPr>
          <a:xfrm>
            <a:off x="994028" y="531941"/>
            <a:ext cx="10871866" cy="590392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6" y="5128307"/>
            <a:ext cx="12856458" cy="2103897"/>
          </a:xfrm>
          <a:prstGeom prst="rect">
            <a:avLst/>
          </a:prstGeom>
        </p:spPr>
      </p:pic>
      <p:sp>
        <p:nvSpPr>
          <p:cNvPr id="13" name="矩形 259"/>
          <p:cNvSpPr>
            <a:spLocks noChangeArrowheads="1"/>
          </p:cNvSpPr>
          <p:nvPr/>
        </p:nvSpPr>
        <p:spPr bwMode="auto">
          <a:xfrm>
            <a:off x="1101441" y="2150285"/>
            <a:ext cx="1065586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9600" cap="all" dirty="0">
                <a:solidFill>
                  <a:srgbClr val="C20009"/>
                </a:solidFill>
                <a:latin typeface="印品黑体" panose="00000500000000000000" pitchFamily="2" charset="-122"/>
                <a:ea typeface="印品黑体" panose="00000500000000000000" pitchFamily="2" charset="-122"/>
                <a:cs typeface="Arial" panose="020B0604020202020204" pitchFamily="34" charset="0"/>
              </a:rPr>
              <a:t>谢谢</a:t>
            </a:r>
            <a:endParaRPr lang="zh-CN" altLang="en-US" sz="9600" cap="all" dirty="0">
              <a:solidFill>
                <a:srgbClr val="C20009"/>
              </a:solidFill>
              <a:latin typeface="印品黑体" panose="00000500000000000000" pitchFamily="2" charset="-122"/>
              <a:ea typeface="印品黑体" panose="000005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4172816" y="4741513"/>
            <a:ext cx="4514291" cy="3867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None/>
            </a:pPr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造字工房悦黑体验版细体" pitchFamily="2" charset="-122"/>
              </a:rPr>
              <a:t>超星集团  党敏</a:t>
            </a:r>
            <a:endParaRPr lang="zh-CN" altLang="en-US" sz="2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造字工房悦黑体验版细体" pitchFamily="2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2.xml><?xml version="1.0" encoding="utf-8"?>
<p:tagLst xmlns:p="http://schemas.openxmlformats.org/presentationml/2006/main">
  <p:tag name="MH" val="20160830110410"/>
  <p:tag name="MH_LIBRARY" val="CONTENTS"/>
  <p:tag name="MH_TYPE" val="ENTRY"/>
  <p:tag name="ID" val="547132"/>
  <p:tag name="MH_ORDER" val="1"/>
  <p:tag name="KSO_WM_DIAGRAM_VIRTUALLY_FRAME" val="{&quot;height&quot;:512.8493700787402,&quot;left&quot;:279.3393700787401,&quot;top&quot;:31.928582677165355,&quot;width&quot;:604.8938582677165}"/>
</p:tagLst>
</file>

<file path=ppt/tags/tag3.xml><?xml version="1.0" encoding="utf-8"?>
<p:tagLst xmlns:p="http://schemas.openxmlformats.org/presentationml/2006/main">
  <p:tag name="MH" val="20160830110410"/>
  <p:tag name="MH_LIBRARY" val="CONTENTS"/>
  <p:tag name="MH_TYPE" val="OTHERS"/>
  <p:tag name="ID" val="547132"/>
</p:tagLst>
</file>

<file path=ppt/tags/tag4.xml><?xml version="1.0" encoding="utf-8"?>
<p:tagLst xmlns:p="http://schemas.openxmlformats.org/presentationml/2006/main">
  <p:tag name="MH" val="20160830110410"/>
  <p:tag name="MH_LIBRARY" val="CONTENTS"/>
  <p:tag name="MH_TYPE" val="OTHERS"/>
  <p:tag name="ID" val="547132"/>
</p:tagLst>
</file>

<file path=ppt/tags/tag5.xml><?xml version="1.0" encoding="utf-8"?>
<p:tagLst xmlns:p="http://schemas.openxmlformats.org/presentationml/2006/main">
  <p:tag name="MH" val="20160830110410"/>
  <p:tag name="MH_LIBRARY" val="CONTENTS"/>
  <p:tag name="MH_TYPE" val="ENTRY"/>
  <p:tag name="ID" val="547132"/>
  <p:tag name="MH_ORDER" val="1"/>
  <p:tag name="KSO_WM_DIAGRAM_VIRTUALLY_FRAME" val="{&quot;height&quot;:512.8493700787402,&quot;left&quot;:279.3393700787401,&quot;top&quot;:31.928582677165355,&quot;width&quot;:604.8938582677165}"/>
</p:tagLst>
</file>

<file path=ppt/tags/tag6.xml><?xml version="1.0" encoding="utf-8"?>
<p:tagLst xmlns:p="http://schemas.openxmlformats.org/presentationml/2006/main">
  <p:tag name="MH" val="20160830110410"/>
  <p:tag name="MH_LIBRARY" val="CONTENTS"/>
  <p:tag name="MH_TYPE" val="NUMBER"/>
  <p:tag name="ID" val="547132"/>
  <p:tag name="MH_ORDER" val="1"/>
  <p:tag name="KSO_WM_DIAGRAM_VIRTUALLY_FRAME" val="{&quot;height&quot;:512.8493700787402,&quot;left&quot;:279.3393700787401,&quot;top&quot;:31.928582677165355,&quot;width&quot;:604.8938582677165}"/>
</p:tagLst>
</file>

<file path=ppt/tags/tag7.xml><?xml version="1.0" encoding="utf-8"?>
<p:tagLst xmlns:p="http://schemas.openxmlformats.org/presentationml/2006/main">
  <p:tag name="MH" val="20160830110410"/>
  <p:tag name="MH_LIBRARY" val="CONTENTS"/>
  <p:tag name="MH_TYPE" val="ENTRY"/>
  <p:tag name="ID" val="547132"/>
  <p:tag name="MH_ORDER" val="1"/>
  <p:tag name="KSO_WM_DIAGRAM_VIRTUALLY_FRAME" val="{&quot;height&quot;:512.8493700787402,&quot;left&quot;:279.3393700787401,&quot;top&quot;:31.928582677165355,&quot;width&quot;:604.8938582677165}"/>
</p:tagLst>
</file>

<file path=ppt/tags/tag8.xml><?xml version="1.0" encoding="utf-8"?>
<p:tagLst xmlns:p="http://schemas.openxmlformats.org/presentationml/2006/main">
  <p:tag name="MH" val="20160830110410"/>
  <p:tag name="MH_LIBRARY" val="CONTENTS"/>
  <p:tag name="MH_TYPE" val="NUMBER"/>
  <p:tag name="ID" val="547132"/>
  <p:tag name="MH_ORDER" val="1"/>
  <p:tag name="KSO_WM_DIAGRAM_VIRTUALLY_FRAME" val="{&quot;height&quot;:512.8493700787402,&quot;left&quot;:279.3393700787401,&quot;top&quot;:31.928582677165355,&quot;width&quot;:604.8938582677165}"/>
</p:tagLst>
</file>

<file path=ppt/tags/tag9.xml><?xml version="1.0" encoding="utf-8"?>
<p:tagLst xmlns:p="http://schemas.openxmlformats.org/presentationml/2006/main">
  <p:tag name="MH" val="20160830110410"/>
  <p:tag name="MH_LIBRARY" val="CONTENTS"/>
  <p:tag name="MH_TYPE" val="ENTRY"/>
  <p:tag name="ID" val="547132"/>
  <p:tag name="MH_ORDER" val="1"/>
  <p:tag name="KSO_WM_DIAGRAM_VIRTUALLY_FRAME" val="{&quot;height&quot;:512.8493700787402,&quot;left&quot;:279.3393700787401,&quot;top&quot;:31.928582677165355,&quot;width&quot;:604.8938582677165}"/>
</p:tagLst>
</file>

<file path=ppt/tags/tag10.xml><?xml version="1.0" encoding="utf-8"?>
<p:tagLst xmlns:p="http://schemas.openxmlformats.org/presentationml/2006/main">
  <p:tag name="MH" val="20160830110410"/>
  <p:tag name="MH_LIBRARY" val="CONTENTS"/>
  <p:tag name="MH_TYPE" val="NUMBER"/>
  <p:tag name="ID" val="547132"/>
  <p:tag name="MH_ORDER" val="1"/>
  <p:tag name="KSO_WM_DIAGRAM_VIRTUALLY_FRAME" val="{&quot;height&quot;:512.8493700787402,&quot;left&quot;:279.3393700787401,&quot;top&quot;:31.928582677165355,&quot;width&quot;:604.8938582677165}"/>
</p:tagLst>
</file>

<file path=ppt/tags/tag11.xml><?xml version="1.0" encoding="utf-8"?>
<p:tagLst xmlns:p="http://schemas.openxmlformats.org/presentationml/2006/main">
  <p:tag name="MH" val="20160830110410"/>
  <p:tag name="MH_LIBRARY" val="CONTENTS"/>
  <p:tag name="MH_TYPE" val="NUMBER"/>
  <p:tag name="ID" val="547132"/>
  <p:tag name="MH_ORDER" val="1"/>
  <p:tag name="KSO_WM_DIAGRAM_VIRTUALLY_FRAME" val="{&quot;height&quot;:512.8493700787402,&quot;left&quot;:279.3393700787401,&quot;top&quot;:31.928582677165355,&quot;width&quot;:604.8938582677165}"/>
</p:tagLst>
</file>

<file path=ppt/tags/tag12.xml><?xml version="1.0" encoding="utf-8"?>
<p:tagLst xmlns:p="http://schemas.openxmlformats.org/presentationml/2006/main">
  <p:tag name="MH" val="20160830110410"/>
  <p:tag name="MH_LIBRARY" val="CONTENTS"/>
  <p:tag name="MH_TYPE" val="ENTRY"/>
  <p:tag name="ID" val="547132"/>
  <p:tag name="MH_ORDER" val="4"/>
  <p:tag name="KSO_WM_DIAGRAM_VIRTUALLY_FRAME" val="{&quot;height&quot;:512.8493700787402,&quot;left&quot;:279.3393700787401,&quot;top&quot;:31.928582677165355,&quot;width&quot;:604.8938582677165}"/>
</p:tagLst>
</file>

<file path=ppt/tags/tag13.xml><?xml version="1.0" encoding="utf-8"?>
<p:tagLst xmlns:p="http://schemas.openxmlformats.org/presentationml/2006/main">
  <p:tag name="MH" val="20160830110410"/>
  <p:tag name="MH_LIBRARY" val="CONTENTS"/>
  <p:tag name="MH_TYPE" val="NUMBER"/>
  <p:tag name="ID" val="547132"/>
  <p:tag name="MH_ORDER" val="1"/>
  <p:tag name="KSO_WM_DIAGRAM_VIRTUALLY_FRAME" val="{&quot;height&quot;:512.8493700787402,&quot;left&quot;:273.6893700787401,&quot;top&quot;:22.928582677165355,&quot;width&quot;:604.8938582677165}"/>
</p:tagLst>
</file>

<file path=ppt/tags/tag14.xml><?xml version="1.0" encoding="utf-8"?>
<p:tagLst xmlns:p="http://schemas.openxmlformats.org/presentationml/2006/main">
  <p:tag name="MH" val="20160830110410"/>
  <p:tag name="MH_LIBRARY" val="CONTENTS"/>
  <p:tag name="MH_TYPE" val="NUMBER"/>
  <p:tag name="ID" val="547132"/>
  <p:tag name="MH_ORDER" val="1"/>
  <p:tag name="KSO_WM_DIAGRAM_VIRTUALLY_FRAME" val="{&quot;height&quot;:512.8493700787402,&quot;left&quot;:273.6893700787401,&quot;top&quot;:22.928582677165355,&quot;width&quot;:604.8938582677165}"/>
</p:tagLst>
</file>

<file path=ppt/tags/tag15.xml><?xml version="1.0" encoding="utf-8"?>
<p:tagLst xmlns:p="http://schemas.openxmlformats.org/presentationml/2006/main">
  <p:tag name="MH" val="20160830110410"/>
  <p:tag name="MH_LIBRARY" val="CONTENTS"/>
  <p:tag name="MH_TYPE" val="NUMBER"/>
  <p:tag name="ID" val="547132"/>
  <p:tag name="MH_ORDER" val="1"/>
  <p:tag name="KSO_WM_DIAGRAM_VIRTUALLY_FRAME" val="{&quot;height&quot;:512.8493700787402,&quot;left&quot;:273.6893700787401,&quot;top&quot;:22.928582677165355,&quot;width&quot;:604.8938582677165}"/>
</p:tagLst>
</file>

<file path=ppt/tags/tag16.xml><?xml version="1.0" encoding="utf-8"?>
<p:tagLst xmlns:p="http://schemas.openxmlformats.org/presentationml/2006/main">
  <p:tag name="MH" val="20160830110410"/>
  <p:tag name="MH_LIBRARY" val="CONTENTS"/>
  <p:tag name="MH_TYPE" val="NUMBER"/>
  <p:tag name="ID" val="547132"/>
  <p:tag name="MH_ORDER" val="1"/>
  <p:tag name="KSO_WM_DIAGRAM_VIRTUALLY_FRAME" val="{&quot;height&quot;:512.8493700787402,&quot;left&quot;:273.6893700787401,&quot;top&quot;:22.928582677165355,&quot;width&quot;:604.8938582677165}"/>
</p:tagLst>
</file>

<file path=ppt/tags/tag17.xml><?xml version="1.0" encoding="utf-8"?>
<p:tagLst xmlns:p="http://schemas.openxmlformats.org/presentationml/2006/main">
  <p:tag name="MH" val="20160830110410"/>
  <p:tag name="MH_LIBRARY" val="CONTENTS"/>
  <p:tag name="MH_TYPE" val="NUMBER"/>
  <p:tag name="ID" val="547132"/>
  <p:tag name="MH_ORDER" val="1"/>
  <p:tag name="KSO_WM_DIAGRAM_VIRTUALLY_FRAME" val="{&quot;height&quot;:512.8493700787402,&quot;left&quot;:273.6893700787401,&quot;top&quot;:22.928582677165355,&quot;width&quot;:604.8938582677165}"/>
</p:tagLst>
</file>

<file path=ppt/tags/tag18.xml><?xml version="1.0" encoding="utf-8"?>
<p:tagLst xmlns:p="http://schemas.openxmlformats.org/presentationml/2006/main">
  <p:tag name="MH" val="20160830110410"/>
  <p:tag name="MH_LIBRARY" val="CONTENTS"/>
  <p:tag name="MH_TYPE" val="NUMBER"/>
  <p:tag name="ID" val="547132"/>
  <p:tag name="MH_ORDER" val="1"/>
  <p:tag name="KSO_WM_DIAGRAM_VIRTUALLY_FRAME" val="{&quot;height&quot;:512.8493700787402,&quot;left&quot;:273.6893700787401,&quot;top&quot;:22.928582677165355,&quot;width&quot;:604.8938582677165}"/>
</p:tagLst>
</file>

<file path=ppt/tags/tag19.xml><?xml version="1.0" encoding="utf-8"?>
<p:tagLst xmlns:p="http://schemas.openxmlformats.org/presentationml/2006/main">
  <p:tag name="MH" val="20160830110410"/>
  <p:tag name="MH_LIBRARY" val="CONTENTS"/>
  <p:tag name="MH_TYPE" val="ENTRY"/>
  <p:tag name="ID" val="547132"/>
  <p:tag name="MH_ORDER" val="1"/>
  <p:tag name="KSO_WM_DIAGRAM_VIRTUALLY_FRAME" val="{&quot;height&quot;:512.8493700787402,&quot;left&quot;:279.3393700787401,&quot;top&quot;:31.928582677165355,&quot;width&quot;:604.8938582677165}"/>
</p:tagLst>
</file>

<file path=ppt/tags/tag20.xml><?xml version="1.0" encoding="utf-8"?>
<p:tagLst xmlns:p="http://schemas.openxmlformats.org/presentationml/2006/main">
  <p:tag name="MH" val="20160830110410"/>
  <p:tag name="MH_LIBRARY" val="CONTENTS"/>
  <p:tag name="MH_TYPE" val="NUMBER"/>
  <p:tag name="ID" val="547132"/>
  <p:tag name="MH_ORDER" val="1"/>
  <p:tag name="KSO_WM_DIAGRAM_VIRTUALLY_FRAME" val="{&quot;height&quot;:512.8493700787402,&quot;left&quot;:273.6893700787401,&quot;top&quot;:22.928582677165355,&quot;width&quot;:604.8938582677165}"/>
</p:tagLst>
</file>

<file path=ppt/tags/tag21.xml><?xml version="1.0" encoding="utf-8"?>
<p:tagLst xmlns:p="http://schemas.openxmlformats.org/presentationml/2006/main">
  <p:tag name="MH" val="20160830110410"/>
  <p:tag name="MH_LIBRARY" val="CONTENTS"/>
  <p:tag name="MH_TYPE" val="ENTRY"/>
  <p:tag name="ID" val="547132"/>
  <p:tag name="MH_ORDER" val="1"/>
  <p:tag name="KSO_WM_DIAGRAM_VIRTUALLY_FRAME" val="{&quot;height&quot;:512.8493700787402,&quot;left&quot;:279.3393700787401,&quot;top&quot;:31.928582677165355,&quot;width&quot;:604.8938582677165}"/>
</p:tagLst>
</file>

<file path=ppt/tags/tag22.xml><?xml version="1.0" encoding="utf-8"?>
<p:tagLst xmlns:p="http://schemas.openxmlformats.org/presentationml/2006/main">
  <p:tag name="MH" val="20160830110410"/>
  <p:tag name="MH_LIBRARY" val="CONTENTS"/>
  <p:tag name="MH_TYPE" val="ENTRY"/>
  <p:tag name="ID" val="547132"/>
  <p:tag name="MH_ORDER" val="1"/>
  <p:tag name="KSO_WM_DIAGRAM_VIRTUALLY_FRAME" val="{&quot;height&quot;:512.8493700787402,&quot;left&quot;:279.3393700787401,&quot;top&quot;:31.928582677165355,&quot;width&quot;:604.8938582677165}"/>
</p:tagLst>
</file>

<file path=ppt/tags/tag23.xml><?xml version="1.0" encoding="utf-8"?>
<p:tagLst xmlns:p="http://schemas.openxmlformats.org/presentationml/2006/main">
  <p:tag name="MH" val="20160830110410"/>
  <p:tag name="MH_LIBRARY" val="CONTENTS"/>
  <p:tag name="MH_AUTOCOLOR" val="TRUE"/>
  <p:tag name="MH_TYPE" val="CONTENTS"/>
  <p:tag name="ID" val="547132"/>
</p:tagLst>
</file>

<file path=ppt/tags/tag24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25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26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27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28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29.xml><?xml version="1.0" encoding="utf-8"?>
<p:tagLst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30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31.xml><?xml version="1.0" encoding="utf-8"?>
<p:tagLst xmlns:p="http://schemas.openxmlformats.org/presentationml/2006/main">
  <p:tag name="TIMING" val="|0.8"/>
</p:tagLst>
</file>

<file path=ppt/tags/tag32.xml><?xml version="1.0" encoding="utf-8"?>
<p:tagLst xmlns:p="http://schemas.openxmlformats.org/presentationml/2006/main">
  <p:tag name="TIMING" val="|0.8"/>
</p:tagLst>
</file>

<file path=ppt/tags/tag33.xml><?xml version="1.0" encoding="utf-8"?>
<p:tagLst xmlns:p="http://schemas.openxmlformats.org/presentationml/2006/main">
  <p:tag name="MH" val="20161022203400"/>
  <p:tag name="MH_LIBRARY" val="GRAPHIC"/>
  <p:tag name="MH_TYPE" val="Other"/>
  <p:tag name="MH_ORDER" val="1"/>
</p:tagLst>
</file>

<file path=ppt/tags/tag34.xml><?xml version="1.0" encoding="utf-8"?>
<p:tagLst xmlns:p="http://schemas.openxmlformats.org/presentationml/2006/main">
  <p:tag name="MH" val="20161022203400"/>
  <p:tag name="MH_LIBRARY" val="GRAPHIC"/>
  <p:tag name="MH_TYPE" val="Other"/>
  <p:tag name="MH_ORDER" val="3"/>
</p:tagLst>
</file>

<file path=ppt/tags/tag35.xml><?xml version="1.0" encoding="utf-8"?>
<p:tagLst xmlns:p="http://schemas.openxmlformats.org/presentationml/2006/main">
  <p:tag name="MH" val="20161022192605"/>
  <p:tag name="MH_LIBRARY" val="GRAPHIC"/>
  <p:tag name="MH_TYPE" val="Text"/>
  <p:tag name="MH_ORDER" val="1"/>
</p:tagLst>
</file>

<file path=ppt/tags/tag36.xml><?xml version="1.0" encoding="utf-8"?>
<p:tagLst xmlns:p="http://schemas.openxmlformats.org/presentationml/2006/main">
  <p:tag name="MH" val="20161022192605"/>
  <p:tag name="MH_LIBRARY" val="GRAPHIC"/>
  <p:tag name="MH_TYPE" val="Text"/>
  <p:tag name="MH_ORDER" val="3"/>
</p:tagLst>
</file>

<file path=ppt/tags/tag37.xml><?xml version="1.0" encoding="utf-8"?>
<p:tagLst xmlns:p="http://schemas.openxmlformats.org/presentationml/2006/main">
  <p:tag name="MH" val="20161022203400"/>
  <p:tag name="MH_LIBRARY" val="GRAPHIC"/>
  <p:tag name="MH_TYPE" val="Other"/>
  <p:tag name="MH_ORDER" val="1"/>
</p:tagLst>
</file>

<file path=ppt/tags/tag38.xml><?xml version="1.0" encoding="utf-8"?>
<p:tagLst xmlns:p="http://schemas.openxmlformats.org/presentationml/2006/main">
  <p:tag name="MH" val="20161022192605"/>
  <p:tag name="MH_LIBRARY" val="GRAPHIC"/>
  <p:tag name="MH_TYPE" val="Text"/>
  <p:tag name="MH_ORDER" val="1"/>
</p:tagLst>
</file>

<file path=ppt/tags/tag39.xml><?xml version="1.0" encoding="utf-8"?>
<p:tagLst xmlns:p="http://schemas.openxmlformats.org/presentationml/2006/main">
  <p:tag name="KSO_WM_UNIT_PLACING_PICTURE_USER_VIEWPORT" val="{&quot;height&quot;:4420,&quot;width&quot;:10450}"/>
</p:tagLst>
</file>

<file path=ppt/tags/tag40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41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42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43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44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45.xml><?xml version="1.0" encoding="utf-8"?>
<p:tagLst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46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47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48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49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50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51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52.xml><?xml version="1.0" encoding="utf-8"?>
<p:tagLst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53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54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55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56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57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58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59.xml><?xml version="1.0" encoding="utf-8"?>
<p:tagLst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60.xml><?xml version="1.0" encoding="utf-8"?>
<p:tagLst xmlns:p="http://schemas.openxmlformats.org/presentationml/2006/main">
  <p:tag name="TIMING" val="|0.2|0.3|0.4|8.7|0.8"/>
</p:tagLst>
</file>

<file path=ppt/tags/tag61.xml><?xml version="1.0" encoding="utf-8"?>
<p:tagLst xmlns:p="http://schemas.openxmlformats.org/presentationml/2006/main">
  <p:tag name="TIMING" val="|1.7|2.1|0.8|1.1|2.1|7.5"/>
</p:tagLst>
</file>

<file path=ppt/tags/tag62.xml><?xml version="1.0" encoding="utf-8"?>
<p:tagLst xmlns:p="http://schemas.openxmlformats.org/presentationml/2006/main">
  <p:tag name="TIMING" val="|1.4|0.7|0.6|5.1|1|28.6|2.7|5.1|4.1|4.2|0.4|0.4|0.3"/>
</p:tagLst>
</file>

<file path=ppt/tags/tag63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64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65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66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67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68.xml><?xml version="1.0" encoding="utf-8"?>
<p:tagLst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69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70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71.xml><?xml version="1.0" encoding="utf-8"?>
<p:tagLst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72.xml><?xml version="1.0" encoding="utf-8"?>
<p:tagLst xmlns:p="http://schemas.openxmlformats.org/presentationml/2006/main">
  <p:tag name="KSO_WM_UNIT_TEXT_FILL_FORE_SCHEMECOLOR_INDEX_BRIGHTNESS" val="0.5"/>
  <p:tag name="KSO_WM_UNIT_TEXT_FILL_FORE_SCHEMECOLOR_INDEX" val="13"/>
  <p:tag name="KSO_WM_UNIT_TEXT_FILL_TYPE" val="1"/>
</p:tagLst>
</file>

<file path=ppt/tags/tag73.xml><?xml version="1.0" encoding="utf-8"?>
<p:tagLst xmlns:p="http://schemas.openxmlformats.org/presentationml/2006/main">
  <p:tag name="RESOURCE_RECORD_KEY" val="{&quot;13&quot;:[4722044]}"/>
</p:tagLst>
</file>

<file path=ppt/tags/tag74.xml><?xml version="1.0" encoding="utf-8"?>
<p:tagLst xmlns:p="http://schemas.openxmlformats.org/presentationml/2006/main">
  <p:tag name="RESOURCE_RECORD_KEY" val="{&quot;13&quot;:[4722044]}"/>
</p:tagLst>
</file>

<file path=ppt/tags/tag75.xml><?xml version="1.0" encoding="utf-8"?>
<p:tagLst xmlns:p="http://schemas.openxmlformats.org/presentationml/2006/main">
  <p:tag name="RESOURCE_RECORD_KEY" val="{&quot;13&quot;:[4722044]}"/>
</p:tagLst>
</file>

<file path=ppt/tags/tag76.xml><?xml version="1.0" encoding="utf-8"?>
<p:tagLst xmlns:p="http://schemas.openxmlformats.org/presentationml/2006/main">
  <p:tag name="RESOURCE_RECORD_KEY" val="{&quot;13&quot;:[4722044]}"/>
</p:tagLst>
</file>

<file path=ppt/tags/tag77.xml><?xml version="1.0" encoding="utf-8"?>
<p:tagLst xmlns:p="http://schemas.openxmlformats.org/presentationml/2006/main">
  <p:tag name="RESOURCE_RECORD_KEY" val="{&quot;13&quot;:[4722044]}"/>
</p:tagLst>
</file>

<file path=ppt/tags/tag78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79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80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81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82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83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84.xml><?xml version="1.0" encoding="utf-8"?>
<p:tagLst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85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86.xml><?xml version="1.0" encoding="utf-8"?>
<p:tagLst xmlns:p="http://schemas.openxmlformats.org/presentationml/2006/main">
  <p:tag name="ISPRING_ULTRA_SCORM_COURSE_ID" val="F3E58B0B-9FE1-4053-B6E3-FBD0A73475F1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bt502.pptx"/>
  <p:tag name="ISPRING_FIRST_PUBLISH" val="1"/>
  <p:tag name="COMMONDATA" val="eyJoZGlkIjoiODYyZDMzYjY5ZmE5ZGU1NjBlMGQ1YmQwOTU3MGEwMzAifQ=="/>
  <p:tag name="KSO_WPP_MARK_KEY" val="e04db6ca-4ff7-43f3-9e5e-8a4b4719a4ce"/>
  <p:tag name="commondata" val="eyJoZGlkIjoiY2M5ZGI0YjExMGE1OTNhZWVjZGFhYjM0Mjc5MzJlMGQifQ=="/>
</p:tagLst>
</file>

<file path=ppt/theme/theme1.xml><?xml version="1.0" encoding="utf-8"?>
<a:theme xmlns:a="http://schemas.openxmlformats.org/drawingml/2006/main" name="1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7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8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9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0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1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2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3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4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5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6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7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8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9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20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21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22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23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24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5.xml><?xml version="1.0" encoding="utf-8"?>
<a:theme xmlns:a="http://schemas.openxmlformats.org/drawingml/2006/main" name="25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.xml><?xml version="1.0" encoding="utf-8"?>
<a:theme xmlns:a="http://schemas.openxmlformats.org/drawingml/2006/main" name="26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7.xml><?xml version="1.0" encoding="utf-8"?>
<a:theme xmlns:a="http://schemas.openxmlformats.org/drawingml/2006/main" name="27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8.xml><?xml version="1.0" encoding="utf-8"?>
<a:theme xmlns:a="http://schemas.openxmlformats.org/drawingml/2006/main" name="28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9.xml><?xml version="1.0" encoding="utf-8"?>
<a:theme xmlns:a="http://schemas.openxmlformats.org/drawingml/2006/main" name="29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0.xml><?xml version="1.0" encoding="utf-8"?>
<a:theme xmlns:a="http://schemas.openxmlformats.org/drawingml/2006/main" name="30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1.xml><?xml version="1.0" encoding="utf-8"?>
<a:theme xmlns:a="http://schemas.openxmlformats.org/drawingml/2006/main" name="31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2.xml><?xml version="1.0" encoding="utf-8"?>
<a:theme xmlns:a="http://schemas.openxmlformats.org/drawingml/2006/main" name="33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3.xml><?xml version="1.0" encoding="utf-8"?>
<a:theme xmlns:a="http://schemas.openxmlformats.org/drawingml/2006/main" name="34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4.xml><?xml version="1.0" encoding="utf-8"?>
<a:theme xmlns:a="http://schemas.openxmlformats.org/drawingml/2006/main" name="35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5.xml><?xml version="1.0" encoding="utf-8"?>
<a:theme xmlns:a="http://schemas.openxmlformats.org/drawingml/2006/main" name="36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6.xml><?xml version="1.0" encoding="utf-8"?>
<a:theme xmlns:a="http://schemas.openxmlformats.org/drawingml/2006/main" name="37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7.xml><?xml version="1.0" encoding="utf-8"?>
<a:theme xmlns:a="http://schemas.openxmlformats.org/drawingml/2006/main" name="38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8.xml><?xml version="1.0" encoding="utf-8"?>
<a:theme xmlns:a="http://schemas.openxmlformats.org/drawingml/2006/main" name="39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9.xml><?xml version="1.0" encoding="utf-8"?>
<a:theme xmlns:a="http://schemas.openxmlformats.org/drawingml/2006/main" name="40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0.xml><?xml version="1.0" encoding="utf-8"?>
<a:theme xmlns:a="http://schemas.openxmlformats.org/drawingml/2006/main" name="41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1.xml><?xml version="1.0" encoding="utf-8"?>
<a:theme xmlns:a="http://schemas.openxmlformats.org/drawingml/2006/main" name="42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2.xml><?xml version="1.0" encoding="utf-8"?>
<a:theme xmlns:a="http://schemas.openxmlformats.org/drawingml/2006/main" name="43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3.xml><?xml version="1.0" encoding="utf-8"?>
<a:theme xmlns:a="http://schemas.openxmlformats.org/drawingml/2006/main" name="44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4.xml><?xml version="1.0" encoding="utf-8"?>
<a:theme xmlns:a="http://schemas.openxmlformats.org/drawingml/2006/main" name="45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5.xml><?xml version="1.0" encoding="utf-8"?>
<a:theme xmlns:a="http://schemas.openxmlformats.org/drawingml/2006/main" name="46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6.xml><?xml version="1.0" encoding="utf-8"?>
<a:theme xmlns:a="http://schemas.openxmlformats.org/drawingml/2006/main" name="47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7.xml><?xml version="1.0" encoding="utf-8"?>
<a:theme xmlns:a="http://schemas.openxmlformats.org/drawingml/2006/main" name="48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8.xml><?xml version="1.0" encoding="utf-8"?>
<a:theme xmlns:a="http://schemas.openxmlformats.org/drawingml/2006/main" name="49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9.xml><?xml version="1.0" encoding="utf-8"?>
<a:theme xmlns:a="http://schemas.openxmlformats.org/drawingml/2006/main" name="50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0.xml><?xml version="1.0" encoding="utf-8"?>
<a:theme xmlns:a="http://schemas.openxmlformats.org/drawingml/2006/main" name="51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1.xml><?xml version="1.0" encoding="utf-8"?>
<a:theme xmlns:a="http://schemas.openxmlformats.org/drawingml/2006/main" name="52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2.xml><?xml version="1.0" encoding="utf-8"?>
<a:theme xmlns:a="http://schemas.openxmlformats.org/drawingml/2006/main" name="53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3.xml><?xml version="1.0" encoding="utf-8"?>
<a:theme xmlns:a="http://schemas.openxmlformats.org/drawingml/2006/main" name="54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4.xml><?xml version="1.0" encoding="utf-8"?>
<a:theme xmlns:a="http://schemas.openxmlformats.org/drawingml/2006/main" name="55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5.xml><?xml version="1.0" encoding="utf-8"?>
<a:theme xmlns:a="http://schemas.openxmlformats.org/drawingml/2006/main" name="56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6.xml><?xml version="1.0" encoding="utf-8"?>
<a:theme xmlns:a="http://schemas.openxmlformats.org/drawingml/2006/main" name="57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7.xml><?xml version="1.0" encoding="utf-8"?>
<a:theme xmlns:a="http://schemas.openxmlformats.org/drawingml/2006/main" name="58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8.xml><?xml version="1.0" encoding="utf-8"?>
<a:theme xmlns:a="http://schemas.openxmlformats.org/drawingml/2006/main" name="59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9.xml><?xml version="1.0" encoding="utf-8"?>
<a:theme xmlns:a="http://schemas.openxmlformats.org/drawingml/2006/main" name="60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0.xml><?xml version="1.0" encoding="utf-8"?>
<a:theme xmlns:a="http://schemas.openxmlformats.org/drawingml/2006/main" name="61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1.xml><?xml version="1.0" encoding="utf-8"?>
<a:theme xmlns:a="http://schemas.openxmlformats.org/drawingml/2006/main" name="62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2.xml><?xml version="1.0" encoding="utf-8"?>
<a:theme xmlns:a="http://schemas.openxmlformats.org/drawingml/2006/main" name="64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3.xml><?xml version="1.0" encoding="utf-8"?>
<a:theme xmlns:a="http://schemas.openxmlformats.org/drawingml/2006/main" name="69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4.xml><?xml version="1.0" encoding="utf-8"?>
<a:theme xmlns:a="http://schemas.openxmlformats.org/drawingml/2006/main" name="71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5.xml><?xml version="1.0" encoding="utf-8"?>
<a:theme xmlns:a="http://schemas.openxmlformats.org/drawingml/2006/main" name="73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6.xml><?xml version="1.0" encoding="utf-8"?>
<a:theme xmlns:a="http://schemas.openxmlformats.org/drawingml/2006/main" name="74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7.xml><?xml version="1.0" encoding="utf-8"?>
<a:theme xmlns:a="http://schemas.openxmlformats.org/drawingml/2006/main" name="81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8.xml><?xml version="1.0" encoding="utf-8"?>
<a:theme xmlns:a="http://schemas.openxmlformats.org/drawingml/2006/main" name="82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9.xml><?xml version="1.0" encoding="utf-8"?>
<a:theme xmlns:a="http://schemas.openxmlformats.org/drawingml/2006/main" name="83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0.xml><?xml version="1.0" encoding="utf-8"?>
<a:theme xmlns:a="http://schemas.openxmlformats.org/drawingml/2006/main" name="86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1.xml><?xml version="1.0" encoding="utf-8"?>
<a:theme xmlns:a="http://schemas.openxmlformats.org/drawingml/2006/main" name="87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2.xml><?xml version="1.0" encoding="utf-8"?>
<a:theme xmlns:a="http://schemas.openxmlformats.org/drawingml/2006/main" name="88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3.xml><?xml version="1.0" encoding="utf-8"?>
<a:theme xmlns:a="http://schemas.openxmlformats.org/drawingml/2006/main" name="89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4.xml><?xml version="1.0" encoding="utf-8"?>
<a:theme xmlns:a="http://schemas.openxmlformats.org/drawingml/2006/main" name="90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5.xml><?xml version="1.0" encoding="utf-8"?>
<a:theme xmlns:a="http://schemas.openxmlformats.org/drawingml/2006/main" name="94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6.xml><?xml version="1.0" encoding="utf-8"?>
<a:theme xmlns:a="http://schemas.openxmlformats.org/drawingml/2006/main" name="95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7.xml><?xml version="1.0" encoding="utf-8"?>
<a:theme xmlns:a="http://schemas.openxmlformats.org/drawingml/2006/main" name="96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8.xml><?xml version="1.0" encoding="utf-8"?>
<a:theme xmlns:a="http://schemas.openxmlformats.org/drawingml/2006/main" name="98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9.xml><?xml version="1.0" encoding="utf-8"?>
<a:theme xmlns:a="http://schemas.openxmlformats.org/drawingml/2006/main" name="104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0.xml><?xml version="1.0" encoding="utf-8"?>
<a:theme xmlns:a="http://schemas.openxmlformats.org/drawingml/2006/main" name="105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1.xml><?xml version="1.0" encoding="utf-8"?>
<a:theme xmlns:a="http://schemas.openxmlformats.org/drawingml/2006/main" name="106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2.xml><?xml version="1.0" encoding="utf-8"?>
<a:theme xmlns:a="http://schemas.openxmlformats.org/drawingml/2006/main" name="107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3.xml><?xml version="1.0" encoding="utf-8"?>
<a:theme xmlns:a="http://schemas.openxmlformats.org/drawingml/2006/main" name="108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4.xml><?xml version="1.0" encoding="utf-8"?>
<a:theme xmlns:a="http://schemas.openxmlformats.org/drawingml/2006/main" name="109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5.xml><?xml version="1.0" encoding="utf-8"?>
<a:theme xmlns:a="http://schemas.openxmlformats.org/drawingml/2006/main" name="111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6.xml><?xml version="1.0" encoding="utf-8"?>
<a:theme xmlns:a="http://schemas.openxmlformats.org/drawingml/2006/main" name="113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7.xml><?xml version="1.0" encoding="utf-8"?>
<a:theme xmlns:a="http://schemas.openxmlformats.org/drawingml/2006/main" name="114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8.xml><?xml version="1.0" encoding="utf-8"?>
<a:theme xmlns:a="http://schemas.openxmlformats.org/drawingml/2006/main" name="115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9.xml><?xml version="1.0" encoding="utf-8"?>
<a:theme xmlns:a="http://schemas.openxmlformats.org/drawingml/2006/main" name="116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0.xml><?xml version="1.0" encoding="utf-8"?>
<a:theme xmlns:a="http://schemas.openxmlformats.org/drawingml/2006/main" name="117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1.xml><?xml version="1.0" encoding="utf-8"?>
<a:theme xmlns:a="http://schemas.openxmlformats.org/drawingml/2006/main" name="118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2.xml><?xml version="1.0" encoding="utf-8"?>
<a:theme xmlns:a="http://schemas.openxmlformats.org/drawingml/2006/main" name="119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3.xml><?xml version="1.0" encoding="utf-8"?>
<a:theme xmlns:a="http://schemas.openxmlformats.org/drawingml/2006/main" name="120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4.xml><?xml version="1.0" encoding="utf-8"?>
<a:theme xmlns:a="http://schemas.openxmlformats.org/drawingml/2006/main" name="121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5.xml><?xml version="1.0" encoding="utf-8"?>
<a:theme xmlns:a="http://schemas.openxmlformats.org/drawingml/2006/main" name="122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6.xml><?xml version="1.0" encoding="utf-8"?>
<a:theme xmlns:a="http://schemas.openxmlformats.org/drawingml/2006/main" name="123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7.xml><?xml version="1.0" encoding="utf-8"?>
<a:theme xmlns:a="http://schemas.openxmlformats.org/drawingml/2006/main" name="124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8.xml><?xml version="1.0" encoding="utf-8"?>
<a:theme xmlns:a="http://schemas.openxmlformats.org/drawingml/2006/main" name="125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9.xml><?xml version="1.0" encoding="utf-8"?>
<a:theme xmlns:a="http://schemas.openxmlformats.org/drawingml/2006/main" name="126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0.xml><?xml version="1.0" encoding="utf-8"?>
<a:theme xmlns:a="http://schemas.openxmlformats.org/drawingml/2006/main" name="127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1.xml><?xml version="1.0" encoding="utf-8"?>
<a:theme xmlns:a="http://schemas.openxmlformats.org/drawingml/2006/main" name="128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2.xml><?xml version="1.0" encoding="utf-8"?>
<a:theme xmlns:a="http://schemas.openxmlformats.org/drawingml/2006/main" name="129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3.xml><?xml version="1.0" encoding="utf-8"?>
<a:theme xmlns:a="http://schemas.openxmlformats.org/drawingml/2006/main" name="130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4.xml><?xml version="1.0" encoding="utf-8"?>
<a:theme xmlns:a="http://schemas.openxmlformats.org/drawingml/2006/main" name="131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5.xml><?xml version="1.0" encoding="utf-8"?>
<a:theme xmlns:a="http://schemas.openxmlformats.org/drawingml/2006/main" name="133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6.xml><?xml version="1.0" encoding="utf-8"?>
<a:theme xmlns:a="http://schemas.openxmlformats.org/drawingml/2006/main" name="134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7.xml><?xml version="1.0" encoding="utf-8"?>
<a:theme xmlns:a="http://schemas.openxmlformats.org/drawingml/2006/main" name="135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8.xml><?xml version="1.0" encoding="utf-8"?>
<a:theme xmlns:a="http://schemas.openxmlformats.org/drawingml/2006/main" name="136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9.xml><?xml version="1.0" encoding="utf-8"?>
<a:theme xmlns:a="http://schemas.openxmlformats.org/drawingml/2006/main" name="137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0.xml><?xml version="1.0" encoding="utf-8"?>
<a:theme xmlns:a="http://schemas.openxmlformats.org/drawingml/2006/main" name="138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1.xml><?xml version="1.0" encoding="utf-8"?>
<a:theme xmlns:a="http://schemas.openxmlformats.org/drawingml/2006/main" name="140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2.xml><?xml version="1.0" encoding="utf-8"?>
<a:theme xmlns:a="http://schemas.openxmlformats.org/drawingml/2006/main" name="141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3.xml><?xml version="1.0" encoding="utf-8"?>
<a:theme xmlns:a="http://schemas.openxmlformats.org/drawingml/2006/main" name="142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4.xml><?xml version="1.0" encoding="utf-8"?>
<a:theme xmlns:a="http://schemas.openxmlformats.org/drawingml/2006/main" name="143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5.xml><?xml version="1.0" encoding="utf-8"?>
<a:theme xmlns:a="http://schemas.openxmlformats.org/drawingml/2006/main" name="144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6.xml><?xml version="1.0" encoding="utf-8"?>
<a:theme xmlns:a="http://schemas.openxmlformats.org/drawingml/2006/main" name="145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7.xml><?xml version="1.0" encoding="utf-8"?>
<a:theme xmlns:a="http://schemas.openxmlformats.org/drawingml/2006/main" name="146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8.xml><?xml version="1.0" encoding="utf-8"?>
<a:theme xmlns:a="http://schemas.openxmlformats.org/drawingml/2006/main" name="147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9.xml><?xml version="1.0" encoding="utf-8"?>
<a:theme xmlns:a="http://schemas.openxmlformats.org/drawingml/2006/main" name="148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0.xml><?xml version="1.0" encoding="utf-8"?>
<a:theme xmlns:a="http://schemas.openxmlformats.org/drawingml/2006/main" name="149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1.xml><?xml version="1.0" encoding="utf-8"?>
<a:theme xmlns:a="http://schemas.openxmlformats.org/drawingml/2006/main" name="150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2.xml><?xml version="1.0" encoding="utf-8"?>
<a:theme xmlns:a="http://schemas.openxmlformats.org/drawingml/2006/main" name="151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3.xml><?xml version="1.0" encoding="utf-8"?>
<a:theme xmlns:a="http://schemas.openxmlformats.org/drawingml/2006/main" name="152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4.xml><?xml version="1.0" encoding="utf-8"?>
<a:theme xmlns:a="http://schemas.openxmlformats.org/drawingml/2006/main" name="154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5.xml><?xml version="1.0" encoding="utf-8"?>
<a:theme xmlns:a="http://schemas.openxmlformats.org/drawingml/2006/main" name="155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6.xml><?xml version="1.0" encoding="utf-8"?>
<a:theme xmlns:a="http://schemas.openxmlformats.org/drawingml/2006/main" name="156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7.xml><?xml version="1.0" encoding="utf-8"?>
<a:theme xmlns:a="http://schemas.openxmlformats.org/drawingml/2006/main" name="157_自定义设计方案">
  <a:themeElements>
    <a:clrScheme name="自定义 32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5A5A5"/>
      </a:accent2>
      <a:accent3>
        <a:srgbClr val="C00000"/>
      </a:accent3>
      <a:accent4>
        <a:srgbClr val="A5A5A5"/>
      </a:accent4>
      <a:accent5>
        <a:srgbClr val="C00000"/>
      </a:accent5>
      <a:accent6>
        <a:srgbClr val="A5A5A5"/>
      </a:accent6>
      <a:hlink>
        <a:srgbClr val="C00000"/>
      </a:hlink>
      <a:folHlink>
        <a:srgbClr val="A5A5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8.xml><?xml version="1.0" encoding="utf-8"?>
<a:theme xmlns:a="http://schemas.openxmlformats.org/drawingml/2006/main" name="1_OfficePLUS 主题">
  <a:themeElements>
    <a:clrScheme name="iSlide 标准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032B92"/>
      </a:accent1>
      <a:accent2>
        <a:srgbClr val="00C7F1"/>
      </a:accent2>
      <a:accent3>
        <a:srgbClr val="00E0EA"/>
      </a:accent3>
      <a:accent4>
        <a:srgbClr val="4143AF"/>
      </a:accent4>
      <a:accent5>
        <a:srgbClr val="14185F"/>
      </a:accent5>
      <a:accent6>
        <a:srgbClr val="262A70"/>
      </a:accent6>
      <a:hlink>
        <a:srgbClr val="4472C4"/>
      </a:hlink>
      <a:folHlink>
        <a:srgbClr val="BFBFBF"/>
      </a:folHlink>
    </a:clrScheme>
    <a:fontScheme name="标准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  <a:scene3d>
          <a:camera prst="orthographicFront"/>
          <a:lightRig rig="threePt" dir="t"/>
        </a:scene3d>
        <a:sp3d contourW="12700"/>
      </a:bodyPr>
      <a:lstStyle>
        <a:defPPr lvl="0" algn="just">
          <a:lnSpc>
            <a:spcPct val="150000"/>
          </a:lnSpc>
          <a:buClrTx/>
          <a:buSzTx/>
          <a:buFontTx/>
          <a:defRPr lang="zh-CN" altLang="en-US" sz="16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  <a:cs typeface="+mn-ea"/>
            <a:sym typeface="+mn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9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0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6060</Words>
  <Application>WPS 演示</Application>
  <PresentationFormat>自定义</PresentationFormat>
  <Paragraphs>1000</Paragraphs>
  <Slides>226</Slides>
  <Notes>242</Notes>
  <HiddenSlides>6</HiddenSlides>
  <MMClips>4</MMClips>
  <ScaleCrop>false</ScaleCrop>
  <HeadingPairs>
    <vt:vector size="6" baseType="variant">
      <vt:variant>
        <vt:lpstr>已用的字体</vt:lpstr>
      </vt:variant>
      <vt:variant>
        <vt:i4>25</vt:i4>
      </vt:variant>
      <vt:variant>
        <vt:lpstr>主题</vt:lpstr>
      </vt:variant>
      <vt:variant>
        <vt:i4>128</vt:i4>
      </vt:variant>
      <vt:variant>
        <vt:lpstr>幻灯片标题</vt:lpstr>
      </vt:variant>
      <vt:variant>
        <vt:i4>226</vt:i4>
      </vt:variant>
    </vt:vector>
  </HeadingPairs>
  <TitlesOfParts>
    <vt:vector size="379" baseType="lpstr">
      <vt:lpstr>Arial</vt:lpstr>
      <vt:lpstr>宋体</vt:lpstr>
      <vt:lpstr>Wingdings</vt:lpstr>
      <vt:lpstr>Calibri</vt:lpstr>
      <vt:lpstr>印品黑体</vt:lpstr>
      <vt:lpstr>黑体</vt:lpstr>
      <vt:lpstr>微软雅黑</vt:lpstr>
      <vt:lpstr>造字工房悦黑体验版细体</vt:lpstr>
      <vt:lpstr>Source Sans Pro Light</vt:lpstr>
      <vt:lpstr>冬青黑体简体中文 W3</vt:lpstr>
      <vt:lpstr>Arial Unicode MS</vt:lpstr>
      <vt:lpstr>Arial</vt:lpstr>
      <vt:lpstr>微软雅黑 Light</vt:lpstr>
      <vt:lpstr>Calibri</vt:lpstr>
      <vt:lpstr>Impact</vt:lpstr>
      <vt:lpstr>LiHei Pro</vt:lpstr>
      <vt:lpstr>幼圆</vt:lpstr>
      <vt:lpstr>Open Sans</vt:lpstr>
      <vt:lpstr>Segoe Print</vt:lpstr>
      <vt:lpstr>方正粗黑宋简体</vt:lpstr>
      <vt:lpstr>Wingdings</vt:lpstr>
      <vt:lpstr>Wingdings 2</vt:lpstr>
      <vt:lpstr>迷你简菱心</vt:lpstr>
      <vt:lpstr>Times New Roman</vt:lpstr>
      <vt:lpstr>Yu Gothic UI Semilight</vt:lpstr>
      <vt:lpstr>1_自定义设计方案</vt:lpstr>
      <vt:lpstr>2_自定义设计方案</vt:lpstr>
      <vt:lpstr>3_自定义设计方案</vt:lpstr>
      <vt:lpstr>4_自定义设计方案</vt:lpstr>
      <vt:lpstr>5_自定义设计方案</vt:lpstr>
      <vt:lpstr>6_自定义设计方案</vt:lpstr>
      <vt:lpstr>7_自定义设计方案</vt:lpstr>
      <vt:lpstr>8_自定义设计方案</vt:lpstr>
      <vt:lpstr>9_自定义设计方案</vt:lpstr>
      <vt:lpstr>10_自定义设计方案</vt:lpstr>
      <vt:lpstr>11_自定义设计方案</vt:lpstr>
      <vt:lpstr>12_自定义设计方案</vt:lpstr>
      <vt:lpstr>13_自定义设计方案</vt:lpstr>
      <vt:lpstr>14_自定义设计方案</vt:lpstr>
      <vt:lpstr>15_自定义设计方案</vt:lpstr>
      <vt:lpstr>16_自定义设计方案</vt:lpstr>
      <vt:lpstr>17_自定义设计方案</vt:lpstr>
      <vt:lpstr>18_自定义设计方案</vt:lpstr>
      <vt:lpstr>19_自定义设计方案</vt:lpstr>
      <vt:lpstr>20_自定义设计方案</vt:lpstr>
      <vt:lpstr>21_自定义设计方案</vt:lpstr>
      <vt:lpstr>22_自定义设计方案</vt:lpstr>
      <vt:lpstr>23_自定义设计方案</vt:lpstr>
      <vt:lpstr>24_自定义设计方案</vt:lpstr>
      <vt:lpstr>25_自定义设计方案</vt:lpstr>
      <vt:lpstr>26_自定义设计方案</vt:lpstr>
      <vt:lpstr>27_自定义设计方案</vt:lpstr>
      <vt:lpstr>28_自定义设计方案</vt:lpstr>
      <vt:lpstr>29_自定义设计方案</vt:lpstr>
      <vt:lpstr>30_自定义设计方案</vt:lpstr>
      <vt:lpstr>31_自定义设计方案</vt:lpstr>
      <vt:lpstr>33_自定义设计方案</vt:lpstr>
      <vt:lpstr>34_自定义设计方案</vt:lpstr>
      <vt:lpstr>35_自定义设计方案</vt:lpstr>
      <vt:lpstr>36_自定义设计方案</vt:lpstr>
      <vt:lpstr>37_自定义设计方案</vt:lpstr>
      <vt:lpstr>38_自定义设计方案</vt:lpstr>
      <vt:lpstr>39_自定义设计方案</vt:lpstr>
      <vt:lpstr>40_自定义设计方案</vt:lpstr>
      <vt:lpstr>41_自定义设计方案</vt:lpstr>
      <vt:lpstr>42_自定义设计方案</vt:lpstr>
      <vt:lpstr>43_自定义设计方案</vt:lpstr>
      <vt:lpstr>44_自定义设计方案</vt:lpstr>
      <vt:lpstr>45_自定义设计方案</vt:lpstr>
      <vt:lpstr>46_自定义设计方案</vt:lpstr>
      <vt:lpstr>47_自定义设计方案</vt:lpstr>
      <vt:lpstr>48_自定义设计方案</vt:lpstr>
      <vt:lpstr>49_自定义设计方案</vt:lpstr>
      <vt:lpstr>50_自定义设计方案</vt:lpstr>
      <vt:lpstr>51_自定义设计方案</vt:lpstr>
      <vt:lpstr>52_自定义设计方案</vt:lpstr>
      <vt:lpstr>53_自定义设计方案</vt:lpstr>
      <vt:lpstr>54_自定义设计方案</vt:lpstr>
      <vt:lpstr>55_自定义设计方案</vt:lpstr>
      <vt:lpstr>56_自定义设计方案</vt:lpstr>
      <vt:lpstr>57_自定义设计方案</vt:lpstr>
      <vt:lpstr>58_自定义设计方案</vt:lpstr>
      <vt:lpstr>59_自定义设计方案</vt:lpstr>
      <vt:lpstr>60_自定义设计方案</vt:lpstr>
      <vt:lpstr>61_自定义设计方案</vt:lpstr>
      <vt:lpstr>62_自定义设计方案</vt:lpstr>
      <vt:lpstr>64_自定义设计方案</vt:lpstr>
      <vt:lpstr>69_自定义设计方案</vt:lpstr>
      <vt:lpstr>71_自定义设计方案</vt:lpstr>
      <vt:lpstr>73_自定义设计方案</vt:lpstr>
      <vt:lpstr>74_自定义设计方案</vt:lpstr>
      <vt:lpstr>81_自定义设计方案</vt:lpstr>
      <vt:lpstr>82_自定义设计方案</vt:lpstr>
      <vt:lpstr>83_自定义设计方案</vt:lpstr>
      <vt:lpstr>86_自定义设计方案</vt:lpstr>
      <vt:lpstr>87_自定义设计方案</vt:lpstr>
      <vt:lpstr>88_自定义设计方案</vt:lpstr>
      <vt:lpstr>89_自定义设计方案</vt:lpstr>
      <vt:lpstr>90_自定义设计方案</vt:lpstr>
      <vt:lpstr>94_自定义设计方案</vt:lpstr>
      <vt:lpstr>95_自定义设计方案</vt:lpstr>
      <vt:lpstr>96_自定义设计方案</vt:lpstr>
      <vt:lpstr>98_自定义设计方案</vt:lpstr>
      <vt:lpstr>104_自定义设计方案</vt:lpstr>
      <vt:lpstr>105_自定义设计方案</vt:lpstr>
      <vt:lpstr>106_自定义设计方案</vt:lpstr>
      <vt:lpstr>107_自定义设计方案</vt:lpstr>
      <vt:lpstr>108_自定义设计方案</vt:lpstr>
      <vt:lpstr>109_自定义设计方案</vt:lpstr>
      <vt:lpstr>111_自定义设计方案</vt:lpstr>
      <vt:lpstr>113_自定义设计方案</vt:lpstr>
      <vt:lpstr>114_自定义设计方案</vt:lpstr>
      <vt:lpstr>115_自定义设计方案</vt:lpstr>
      <vt:lpstr>116_自定义设计方案</vt:lpstr>
      <vt:lpstr>117_自定义设计方案</vt:lpstr>
      <vt:lpstr>118_自定义设计方案</vt:lpstr>
      <vt:lpstr>119_自定义设计方案</vt:lpstr>
      <vt:lpstr>120_自定义设计方案</vt:lpstr>
      <vt:lpstr>121_自定义设计方案</vt:lpstr>
      <vt:lpstr>122_自定义设计方案</vt:lpstr>
      <vt:lpstr>123_自定义设计方案</vt:lpstr>
      <vt:lpstr>124_自定义设计方案</vt:lpstr>
      <vt:lpstr>125_自定义设计方案</vt:lpstr>
      <vt:lpstr>126_自定义设计方案</vt:lpstr>
      <vt:lpstr>127_自定义设计方案</vt:lpstr>
      <vt:lpstr>128_自定义设计方案</vt:lpstr>
      <vt:lpstr>129_自定义设计方案</vt:lpstr>
      <vt:lpstr>130_自定义设计方案</vt:lpstr>
      <vt:lpstr>131_自定义设计方案</vt:lpstr>
      <vt:lpstr>133_自定义设计方案</vt:lpstr>
      <vt:lpstr>134_自定义设计方案</vt:lpstr>
      <vt:lpstr>135_自定义设计方案</vt:lpstr>
      <vt:lpstr>136_自定义设计方案</vt:lpstr>
      <vt:lpstr>137_自定义设计方案</vt:lpstr>
      <vt:lpstr>138_自定义设计方案</vt:lpstr>
      <vt:lpstr>140_自定义设计方案</vt:lpstr>
      <vt:lpstr>141_自定义设计方案</vt:lpstr>
      <vt:lpstr>142_自定义设计方案</vt:lpstr>
      <vt:lpstr>143_自定义设计方案</vt:lpstr>
      <vt:lpstr>144_自定义设计方案</vt:lpstr>
      <vt:lpstr>145_自定义设计方案</vt:lpstr>
      <vt:lpstr>146_自定义设计方案</vt:lpstr>
      <vt:lpstr>147_自定义设计方案</vt:lpstr>
      <vt:lpstr>148_自定义设计方案</vt:lpstr>
      <vt:lpstr>149_自定义设计方案</vt:lpstr>
      <vt:lpstr>150_自定义设计方案</vt:lpstr>
      <vt:lpstr>151_自定义设计方案</vt:lpstr>
      <vt:lpstr>152_自定义设计方案</vt:lpstr>
      <vt:lpstr>154_自定义设计方案</vt:lpstr>
      <vt:lpstr>155_自定义设计方案</vt:lpstr>
      <vt:lpstr>156_自定义设计方案</vt:lpstr>
      <vt:lpstr>157_自定义设计方案</vt:lpstr>
      <vt:lpstr>1_OfficePLUS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bt502.pptx</dc:title>
  <dc:creator/>
  <cp:lastModifiedBy>孔洪文</cp:lastModifiedBy>
  <cp:revision>159</cp:revision>
  <dcterms:created xsi:type="dcterms:W3CDTF">2016-10-17T14:00:00Z</dcterms:created>
  <dcterms:modified xsi:type="dcterms:W3CDTF">2026-10-20T04:57:44Z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2052-12.1.0.29161</vt:lpwstr>
  </property>
  <property fmtid="{D5CDD505-2E9C-101B-9397-08002B2CF9AE}" pid="3" name="ICV">
    <vt:lpwstr>6B9F1330D5F149058A71BF6275161B86_13</vt:lpwstr>
  </property>
  <property fmtid="{D5CDD505-2E9C-101B-9397-08002B2CF9AE}" pid="4" name="commondata">
    <vt:lpwstr>eyJoZGlkIjoiM2QxMjQwOGJkODMwNjkzZTUxMjU1MzU4Y2NmZWU4YzQifQ==</vt:lpwstr>
  </property>
</Properties>
</file>